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90" r:id="rId4"/>
    <p:sldId id="291" r:id="rId5"/>
    <p:sldId id="294" r:id="rId6"/>
    <p:sldId id="293" r:id="rId7"/>
    <p:sldId id="295" r:id="rId8"/>
    <p:sldId id="296" r:id="rId9"/>
    <p:sldId id="289" r:id="rId10"/>
    <p:sldId id="265" r:id="rId11"/>
    <p:sldId id="279" r:id="rId12"/>
    <p:sldId id="267" r:id="rId13"/>
    <p:sldId id="280" r:id="rId14"/>
    <p:sldId id="270" r:id="rId15"/>
    <p:sldId id="297" r:id="rId16"/>
    <p:sldId id="298" r:id="rId17"/>
    <p:sldId id="299" r:id="rId18"/>
    <p:sldId id="278" r:id="rId19"/>
    <p:sldId id="300" r:id="rId20"/>
    <p:sldId id="301" r:id="rId21"/>
    <p:sldId id="302" r:id="rId22"/>
    <p:sldId id="274" r:id="rId23"/>
    <p:sldId id="276" r:id="rId24"/>
    <p:sldId id="281" r:id="rId25"/>
    <p:sldId id="283" r:id="rId26"/>
    <p:sldId id="284" r:id="rId27"/>
    <p:sldId id="285" r:id="rId28"/>
    <p:sldId id="271" r:id="rId29"/>
    <p:sldId id="28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33"/>
    <a:srgbClr val="990000"/>
    <a:srgbClr val="993300"/>
    <a:srgbClr val="663300"/>
    <a:srgbClr val="003300"/>
    <a:srgbClr val="6600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D4A32-F13D-4976-9AA1-E4FFC007DC48}" type="doc">
      <dgm:prSet loTypeId="urn:microsoft.com/office/officeart/2005/8/layout/orgChart1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AE11945-4E4A-47E0-9960-A5868E888E76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uk-UA" sz="44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имволи</a:t>
          </a:r>
          <a:r>
            <a:rPr lang="uk-UA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України</a:t>
          </a:r>
          <a:endParaRPr lang="ru-RU" sz="4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04046-EC8A-4E1B-B96E-FEF6AD6D2246}" type="parTrans" cxnId="{8F433E83-3E2B-48D4-B0EA-8143AB9A15F9}">
      <dgm:prSet/>
      <dgm:spPr/>
      <dgm:t>
        <a:bodyPr/>
        <a:lstStyle/>
        <a:p>
          <a:endParaRPr lang="ru-RU"/>
        </a:p>
      </dgm:t>
    </dgm:pt>
    <dgm:pt modelId="{A3900541-C816-4B0D-99E2-10B608AF80C6}" type="sibTrans" cxnId="{8F433E83-3E2B-48D4-B0EA-8143AB9A15F9}">
      <dgm:prSet/>
      <dgm:spPr/>
      <dgm:t>
        <a:bodyPr/>
        <a:lstStyle/>
        <a:p>
          <a:endParaRPr lang="ru-RU"/>
        </a:p>
      </dgm:t>
    </dgm:pt>
    <dgm:pt modelId="{92A2D76D-C532-4EFC-9F83-CB86E8B278E9}">
      <dgm:prSet phldrT="[Текст]" custT="1"/>
      <dgm:spPr/>
      <dgm:t>
        <a:bodyPr/>
        <a:lstStyle/>
        <a:p>
          <a:r>
            <a:rPr lang="uk-UA" sz="3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Державні символи</a:t>
          </a:r>
          <a:endParaRPr lang="ru-RU" sz="36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EAB8D-53AC-4F16-9800-4392F5C67577}" type="parTrans" cxnId="{800A58FB-2391-4DD1-ADA2-E752C4EE49A1}">
      <dgm:prSet/>
      <dgm:spPr/>
      <dgm:t>
        <a:bodyPr/>
        <a:lstStyle/>
        <a:p>
          <a:endParaRPr lang="ru-RU"/>
        </a:p>
      </dgm:t>
    </dgm:pt>
    <dgm:pt modelId="{BAB6E17A-E679-4EC5-BA92-348E5C0088EE}" type="sibTrans" cxnId="{800A58FB-2391-4DD1-ADA2-E752C4EE49A1}">
      <dgm:prSet/>
      <dgm:spPr/>
      <dgm:t>
        <a:bodyPr/>
        <a:lstStyle/>
        <a:p>
          <a:endParaRPr lang="ru-RU"/>
        </a:p>
      </dgm:t>
    </dgm:pt>
    <dgm:pt modelId="{268DE435-51AD-4098-AA51-5FC6E348B691}">
      <dgm:prSet phldrT="[Текст]" custT="1"/>
      <dgm:spPr/>
      <dgm:t>
        <a:bodyPr/>
        <a:lstStyle/>
        <a:p>
          <a:r>
            <a:rPr lang="uk-UA" sz="3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Рослинні символи</a:t>
          </a:r>
          <a:endParaRPr lang="ru-RU" sz="36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AB5C7-36F9-4917-99D0-7556D2D187C4}" type="parTrans" cxnId="{F036A5B8-D161-44A9-91BF-80E44F9CF404}">
      <dgm:prSet/>
      <dgm:spPr/>
      <dgm:t>
        <a:bodyPr/>
        <a:lstStyle/>
        <a:p>
          <a:endParaRPr lang="ru-RU"/>
        </a:p>
      </dgm:t>
    </dgm:pt>
    <dgm:pt modelId="{B9092C0E-6708-4B35-AB1A-D573A226C975}" type="sibTrans" cxnId="{F036A5B8-D161-44A9-91BF-80E44F9CF404}">
      <dgm:prSet/>
      <dgm:spPr/>
      <dgm:t>
        <a:bodyPr/>
        <a:lstStyle/>
        <a:p>
          <a:endParaRPr lang="ru-RU"/>
        </a:p>
      </dgm:t>
    </dgm:pt>
    <dgm:pt modelId="{69FC3B86-5226-4863-A60F-2F35841F33B3}">
      <dgm:prSet phldrT="[Текст]" custT="1"/>
      <dgm:spPr/>
      <dgm:t>
        <a:bodyPr/>
        <a:lstStyle/>
        <a:p>
          <a:r>
            <a:rPr lang="uk-UA" sz="3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Тваринні символи</a:t>
          </a:r>
          <a:endParaRPr lang="ru-RU" sz="36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AB28D-9EE1-4525-A469-EEE6E83DBFEC}" type="parTrans" cxnId="{7DFE61F2-8168-4CDB-8798-7BBD757591E7}">
      <dgm:prSet/>
      <dgm:spPr/>
      <dgm:t>
        <a:bodyPr/>
        <a:lstStyle/>
        <a:p>
          <a:endParaRPr lang="ru-RU"/>
        </a:p>
      </dgm:t>
    </dgm:pt>
    <dgm:pt modelId="{6D0B3C52-0E1C-466B-A728-98A4C505F046}" type="sibTrans" cxnId="{7DFE61F2-8168-4CDB-8798-7BBD757591E7}">
      <dgm:prSet/>
      <dgm:spPr/>
      <dgm:t>
        <a:bodyPr/>
        <a:lstStyle/>
        <a:p>
          <a:endParaRPr lang="ru-RU"/>
        </a:p>
      </dgm:t>
    </dgm:pt>
    <dgm:pt modelId="{F013DD46-0088-445C-A10F-2396DE5949AE}" type="pres">
      <dgm:prSet presAssocID="{0D5D4A32-F13D-4976-9AA1-E4FFC007DC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3EC4C8-8E51-45F3-AB35-28F83D0ADCC7}" type="pres">
      <dgm:prSet presAssocID="{FAE11945-4E4A-47E0-9960-A5868E888E76}" presName="hierRoot1" presStyleCnt="0">
        <dgm:presLayoutVars>
          <dgm:hierBranch val="init"/>
        </dgm:presLayoutVars>
      </dgm:prSet>
      <dgm:spPr/>
    </dgm:pt>
    <dgm:pt modelId="{39EF119C-67F3-4ABB-BBD5-E4E0DC7948BA}" type="pres">
      <dgm:prSet presAssocID="{FAE11945-4E4A-47E0-9960-A5868E888E76}" presName="rootComposite1" presStyleCnt="0"/>
      <dgm:spPr/>
    </dgm:pt>
    <dgm:pt modelId="{A852B7FB-2954-4AED-912F-D2BE885AE2C7}" type="pres">
      <dgm:prSet presAssocID="{FAE11945-4E4A-47E0-9960-A5868E888E76}" presName="rootText1" presStyleLbl="node0" presStyleIdx="0" presStyleCnt="1" custScaleX="205228" custScaleY="108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E01C3-525C-49C0-84B1-8509FDAFF4E6}" type="pres">
      <dgm:prSet presAssocID="{FAE11945-4E4A-47E0-9960-A5868E888E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26DB82-5CD2-40AD-96CF-BEAD6D7D4655}" type="pres">
      <dgm:prSet presAssocID="{FAE11945-4E4A-47E0-9960-A5868E888E76}" presName="hierChild2" presStyleCnt="0"/>
      <dgm:spPr/>
    </dgm:pt>
    <dgm:pt modelId="{7874CA56-72C4-4123-B09D-200BC76445E9}" type="pres">
      <dgm:prSet presAssocID="{95CEAB8D-53AC-4F16-9800-4392F5C6757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7C654F9-B76C-404D-9AE5-40A236100DA8}" type="pres">
      <dgm:prSet presAssocID="{92A2D76D-C532-4EFC-9F83-CB86E8B278E9}" presName="hierRoot2" presStyleCnt="0">
        <dgm:presLayoutVars>
          <dgm:hierBranch val="init"/>
        </dgm:presLayoutVars>
      </dgm:prSet>
      <dgm:spPr/>
    </dgm:pt>
    <dgm:pt modelId="{60E63223-5CF3-41D8-9871-A57BD30BB175}" type="pres">
      <dgm:prSet presAssocID="{92A2D76D-C532-4EFC-9F83-CB86E8B278E9}" presName="rootComposite" presStyleCnt="0"/>
      <dgm:spPr/>
    </dgm:pt>
    <dgm:pt modelId="{0EE79A8D-A474-44CD-89EA-0ABAFE566BA6}" type="pres">
      <dgm:prSet presAssocID="{92A2D76D-C532-4EFC-9F83-CB86E8B278E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9483A-0224-4276-932E-965379C39908}" type="pres">
      <dgm:prSet presAssocID="{92A2D76D-C532-4EFC-9F83-CB86E8B278E9}" presName="rootConnector" presStyleLbl="node2" presStyleIdx="0" presStyleCnt="3"/>
      <dgm:spPr/>
      <dgm:t>
        <a:bodyPr/>
        <a:lstStyle/>
        <a:p>
          <a:endParaRPr lang="ru-RU"/>
        </a:p>
      </dgm:t>
    </dgm:pt>
    <dgm:pt modelId="{166701BC-F781-45B9-B27B-FD129C34B9E4}" type="pres">
      <dgm:prSet presAssocID="{92A2D76D-C532-4EFC-9F83-CB86E8B278E9}" presName="hierChild4" presStyleCnt="0"/>
      <dgm:spPr/>
    </dgm:pt>
    <dgm:pt modelId="{F10C3EB1-C0FF-49A8-BE87-12CA54FE2B25}" type="pres">
      <dgm:prSet presAssocID="{92A2D76D-C532-4EFC-9F83-CB86E8B278E9}" presName="hierChild5" presStyleCnt="0"/>
      <dgm:spPr/>
    </dgm:pt>
    <dgm:pt modelId="{2DA8D0C9-F882-4D89-ABE5-82E1B61097D6}" type="pres">
      <dgm:prSet presAssocID="{14FAB5C7-36F9-4917-99D0-7556D2D187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68C4974-6612-49B4-B040-AFA6F5CAE3C6}" type="pres">
      <dgm:prSet presAssocID="{268DE435-51AD-4098-AA51-5FC6E348B691}" presName="hierRoot2" presStyleCnt="0">
        <dgm:presLayoutVars>
          <dgm:hierBranch val="init"/>
        </dgm:presLayoutVars>
      </dgm:prSet>
      <dgm:spPr/>
    </dgm:pt>
    <dgm:pt modelId="{BCF24392-9620-4DF4-B809-52799BEC797E}" type="pres">
      <dgm:prSet presAssocID="{268DE435-51AD-4098-AA51-5FC6E348B691}" presName="rootComposite" presStyleCnt="0"/>
      <dgm:spPr/>
    </dgm:pt>
    <dgm:pt modelId="{1E741A15-7D02-4E47-8CEB-522E286A92A8}" type="pres">
      <dgm:prSet presAssocID="{268DE435-51AD-4098-AA51-5FC6E348B69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14374-B9B5-4EB0-8918-29C96FDF2A72}" type="pres">
      <dgm:prSet presAssocID="{268DE435-51AD-4098-AA51-5FC6E348B691}" presName="rootConnector" presStyleLbl="node2" presStyleIdx="1" presStyleCnt="3"/>
      <dgm:spPr/>
      <dgm:t>
        <a:bodyPr/>
        <a:lstStyle/>
        <a:p>
          <a:endParaRPr lang="ru-RU"/>
        </a:p>
      </dgm:t>
    </dgm:pt>
    <dgm:pt modelId="{8F7C638C-4E5E-4042-95AE-6053237A5178}" type="pres">
      <dgm:prSet presAssocID="{268DE435-51AD-4098-AA51-5FC6E348B691}" presName="hierChild4" presStyleCnt="0"/>
      <dgm:spPr/>
    </dgm:pt>
    <dgm:pt modelId="{414273E0-5CB6-49D8-86C4-3A7200D7C81A}" type="pres">
      <dgm:prSet presAssocID="{268DE435-51AD-4098-AA51-5FC6E348B691}" presName="hierChild5" presStyleCnt="0"/>
      <dgm:spPr/>
    </dgm:pt>
    <dgm:pt modelId="{6CD91576-361F-4B8E-9AEE-27A68E837758}" type="pres">
      <dgm:prSet presAssocID="{8D6AB28D-9EE1-4525-A469-EEE6E83DBFE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F8D31A9-16B7-479D-87EB-7FBF67226BAF}" type="pres">
      <dgm:prSet presAssocID="{69FC3B86-5226-4863-A60F-2F35841F33B3}" presName="hierRoot2" presStyleCnt="0">
        <dgm:presLayoutVars>
          <dgm:hierBranch val="init"/>
        </dgm:presLayoutVars>
      </dgm:prSet>
      <dgm:spPr/>
    </dgm:pt>
    <dgm:pt modelId="{94C3A6D8-1B24-4268-96C2-56A2B7D8ADA5}" type="pres">
      <dgm:prSet presAssocID="{69FC3B86-5226-4863-A60F-2F35841F33B3}" presName="rootComposite" presStyleCnt="0"/>
      <dgm:spPr/>
    </dgm:pt>
    <dgm:pt modelId="{03334A51-5453-4E71-A0FD-E7B752CE9A3E}" type="pres">
      <dgm:prSet presAssocID="{69FC3B86-5226-4863-A60F-2F35841F33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C49F22-DDF4-4C31-AF01-44914FF98121}" type="pres">
      <dgm:prSet presAssocID="{69FC3B86-5226-4863-A60F-2F35841F33B3}" presName="rootConnector" presStyleLbl="node2" presStyleIdx="2" presStyleCnt="3"/>
      <dgm:spPr/>
      <dgm:t>
        <a:bodyPr/>
        <a:lstStyle/>
        <a:p>
          <a:endParaRPr lang="ru-RU"/>
        </a:p>
      </dgm:t>
    </dgm:pt>
    <dgm:pt modelId="{05363A09-2220-4C2D-AD25-7F7A9E3574A9}" type="pres">
      <dgm:prSet presAssocID="{69FC3B86-5226-4863-A60F-2F35841F33B3}" presName="hierChild4" presStyleCnt="0"/>
      <dgm:spPr/>
    </dgm:pt>
    <dgm:pt modelId="{F1671672-93A6-4F42-AC51-C5D0BD4096A0}" type="pres">
      <dgm:prSet presAssocID="{69FC3B86-5226-4863-A60F-2F35841F33B3}" presName="hierChild5" presStyleCnt="0"/>
      <dgm:spPr/>
    </dgm:pt>
    <dgm:pt modelId="{70DE5275-3C75-4A5F-A283-7ADCCB17E111}" type="pres">
      <dgm:prSet presAssocID="{FAE11945-4E4A-47E0-9960-A5868E888E76}" presName="hierChild3" presStyleCnt="0"/>
      <dgm:spPr/>
    </dgm:pt>
  </dgm:ptLst>
  <dgm:cxnLst>
    <dgm:cxn modelId="{7DFE61F2-8168-4CDB-8798-7BBD757591E7}" srcId="{FAE11945-4E4A-47E0-9960-A5868E888E76}" destId="{69FC3B86-5226-4863-A60F-2F35841F33B3}" srcOrd="2" destOrd="0" parTransId="{8D6AB28D-9EE1-4525-A469-EEE6E83DBFEC}" sibTransId="{6D0B3C52-0E1C-466B-A728-98A4C505F046}"/>
    <dgm:cxn modelId="{8F433E83-3E2B-48D4-B0EA-8143AB9A15F9}" srcId="{0D5D4A32-F13D-4976-9AA1-E4FFC007DC48}" destId="{FAE11945-4E4A-47E0-9960-A5868E888E76}" srcOrd="0" destOrd="0" parTransId="{E7404046-EC8A-4E1B-B96E-FEF6AD6D2246}" sibTransId="{A3900541-C816-4B0D-99E2-10B608AF80C6}"/>
    <dgm:cxn modelId="{F5872F88-A71E-4A08-99D0-B46A65597816}" type="presOf" srcId="{92A2D76D-C532-4EFC-9F83-CB86E8B278E9}" destId="{CC69483A-0224-4276-932E-965379C39908}" srcOrd="1" destOrd="0" presId="urn:microsoft.com/office/officeart/2005/8/layout/orgChart1"/>
    <dgm:cxn modelId="{4BB043D3-5575-47FA-A550-3D9E327E1CBC}" type="presOf" srcId="{69FC3B86-5226-4863-A60F-2F35841F33B3}" destId="{03334A51-5453-4E71-A0FD-E7B752CE9A3E}" srcOrd="0" destOrd="0" presId="urn:microsoft.com/office/officeart/2005/8/layout/orgChart1"/>
    <dgm:cxn modelId="{9C8EE244-305C-4330-8D38-DB8BA93684BD}" type="presOf" srcId="{FAE11945-4E4A-47E0-9960-A5868E888E76}" destId="{A852B7FB-2954-4AED-912F-D2BE885AE2C7}" srcOrd="0" destOrd="0" presId="urn:microsoft.com/office/officeart/2005/8/layout/orgChart1"/>
    <dgm:cxn modelId="{631F6926-5AC5-4A48-9E50-01E58CAA56EB}" type="presOf" srcId="{95CEAB8D-53AC-4F16-9800-4392F5C67577}" destId="{7874CA56-72C4-4123-B09D-200BC76445E9}" srcOrd="0" destOrd="0" presId="urn:microsoft.com/office/officeart/2005/8/layout/orgChart1"/>
    <dgm:cxn modelId="{DCFAFB4E-A9E6-40AE-B413-0848E52A91CD}" type="presOf" srcId="{92A2D76D-C532-4EFC-9F83-CB86E8B278E9}" destId="{0EE79A8D-A474-44CD-89EA-0ABAFE566BA6}" srcOrd="0" destOrd="0" presId="urn:microsoft.com/office/officeart/2005/8/layout/orgChart1"/>
    <dgm:cxn modelId="{AEE46EA3-F3CB-477C-88C6-113B246D186F}" type="presOf" srcId="{268DE435-51AD-4098-AA51-5FC6E348B691}" destId="{1E741A15-7D02-4E47-8CEB-522E286A92A8}" srcOrd="0" destOrd="0" presId="urn:microsoft.com/office/officeart/2005/8/layout/orgChart1"/>
    <dgm:cxn modelId="{F40AD238-69FA-467A-9ADF-11D4B6AA7146}" type="presOf" srcId="{0D5D4A32-F13D-4976-9AA1-E4FFC007DC48}" destId="{F013DD46-0088-445C-A10F-2396DE5949AE}" srcOrd="0" destOrd="0" presId="urn:microsoft.com/office/officeart/2005/8/layout/orgChart1"/>
    <dgm:cxn modelId="{F3C5B36A-67CF-4F35-8420-B286237F3FC2}" type="presOf" srcId="{69FC3B86-5226-4863-A60F-2F35841F33B3}" destId="{2FC49F22-DDF4-4C31-AF01-44914FF98121}" srcOrd="1" destOrd="0" presId="urn:microsoft.com/office/officeart/2005/8/layout/orgChart1"/>
    <dgm:cxn modelId="{458B2507-0F98-4776-9169-AF5F132D3F5C}" type="presOf" srcId="{14FAB5C7-36F9-4917-99D0-7556D2D187C4}" destId="{2DA8D0C9-F882-4D89-ABE5-82E1B61097D6}" srcOrd="0" destOrd="0" presId="urn:microsoft.com/office/officeart/2005/8/layout/orgChart1"/>
    <dgm:cxn modelId="{9BEDFDCE-F157-4CFD-A9EC-A8C9DBC35F5C}" type="presOf" srcId="{FAE11945-4E4A-47E0-9960-A5868E888E76}" destId="{3EAE01C3-525C-49C0-84B1-8509FDAFF4E6}" srcOrd="1" destOrd="0" presId="urn:microsoft.com/office/officeart/2005/8/layout/orgChart1"/>
    <dgm:cxn modelId="{800A58FB-2391-4DD1-ADA2-E752C4EE49A1}" srcId="{FAE11945-4E4A-47E0-9960-A5868E888E76}" destId="{92A2D76D-C532-4EFC-9F83-CB86E8B278E9}" srcOrd="0" destOrd="0" parTransId="{95CEAB8D-53AC-4F16-9800-4392F5C67577}" sibTransId="{BAB6E17A-E679-4EC5-BA92-348E5C0088EE}"/>
    <dgm:cxn modelId="{F036A5B8-D161-44A9-91BF-80E44F9CF404}" srcId="{FAE11945-4E4A-47E0-9960-A5868E888E76}" destId="{268DE435-51AD-4098-AA51-5FC6E348B691}" srcOrd="1" destOrd="0" parTransId="{14FAB5C7-36F9-4917-99D0-7556D2D187C4}" sibTransId="{B9092C0E-6708-4B35-AB1A-D573A226C975}"/>
    <dgm:cxn modelId="{F0417F0D-3DC8-49EB-BE89-5CEC79027469}" type="presOf" srcId="{8D6AB28D-9EE1-4525-A469-EEE6E83DBFEC}" destId="{6CD91576-361F-4B8E-9AEE-27A68E837758}" srcOrd="0" destOrd="0" presId="urn:microsoft.com/office/officeart/2005/8/layout/orgChart1"/>
    <dgm:cxn modelId="{C5C63570-91AC-414A-83FD-B01830C7AD28}" type="presOf" srcId="{268DE435-51AD-4098-AA51-5FC6E348B691}" destId="{66014374-B9B5-4EB0-8918-29C96FDF2A72}" srcOrd="1" destOrd="0" presId="urn:microsoft.com/office/officeart/2005/8/layout/orgChart1"/>
    <dgm:cxn modelId="{EF07F584-6BE8-4E50-8F39-A4534CA325B2}" type="presParOf" srcId="{F013DD46-0088-445C-A10F-2396DE5949AE}" destId="{403EC4C8-8E51-45F3-AB35-28F83D0ADCC7}" srcOrd="0" destOrd="0" presId="urn:microsoft.com/office/officeart/2005/8/layout/orgChart1"/>
    <dgm:cxn modelId="{D4CFB11C-A2EF-4597-80D9-1E0C3B7BECE6}" type="presParOf" srcId="{403EC4C8-8E51-45F3-AB35-28F83D0ADCC7}" destId="{39EF119C-67F3-4ABB-BBD5-E4E0DC7948BA}" srcOrd="0" destOrd="0" presId="urn:microsoft.com/office/officeart/2005/8/layout/orgChart1"/>
    <dgm:cxn modelId="{8BC63FD4-66D1-4F2C-B344-3055319F74B3}" type="presParOf" srcId="{39EF119C-67F3-4ABB-BBD5-E4E0DC7948BA}" destId="{A852B7FB-2954-4AED-912F-D2BE885AE2C7}" srcOrd="0" destOrd="0" presId="urn:microsoft.com/office/officeart/2005/8/layout/orgChart1"/>
    <dgm:cxn modelId="{02868035-77FD-49B7-929B-DCD1F602304A}" type="presParOf" srcId="{39EF119C-67F3-4ABB-BBD5-E4E0DC7948BA}" destId="{3EAE01C3-525C-49C0-84B1-8509FDAFF4E6}" srcOrd="1" destOrd="0" presId="urn:microsoft.com/office/officeart/2005/8/layout/orgChart1"/>
    <dgm:cxn modelId="{9D332D4F-9B1C-44FC-B379-75BF6C8CB4DA}" type="presParOf" srcId="{403EC4C8-8E51-45F3-AB35-28F83D0ADCC7}" destId="{FE26DB82-5CD2-40AD-96CF-BEAD6D7D4655}" srcOrd="1" destOrd="0" presId="urn:microsoft.com/office/officeart/2005/8/layout/orgChart1"/>
    <dgm:cxn modelId="{3B9CC079-3247-43C0-92C0-350D097D070E}" type="presParOf" srcId="{FE26DB82-5CD2-40AD-96CF-BEAD6D7D4655}" destId="{7874CA56-72C4-4123-B09D-200BC76445E9}" srcOrd="0" destOrd="0" presId="urn:microsoft.com/office/officeart/2005/8/layout/orgChart1"/>
    <dgm:cxn modelId="{BFFB4281-1ABF-4E97-AFDD-462B0A90CD46}" type="presParOf" srcId="{FE26DB82-5CD2-40AD-96CF-BEAD6D7D4655}" destId="{07C654F9-B76C-404D-9AE5-40A236100DA8}" srcOrd="1" destOrd="0" presId="urn:microsoft.com/office/officeart/2005/8/layout/orgChart1"/>
    <dgm:cxn modelId="{71CD7656-3486-4519-96AE-AF065C9C8A14}" type="presParOf" srcId="{07C654F9-B76C-404D-9AE5-40A236100DA8}" destId="{60E63223-5CF3-41D8-9871-A57BD30BB175}" srcOrd="0" destOrd="0" presId="urn:microsoft.com/office/officeart/2005/8/layout/orgChart1"/>
    <dgm:cxn modelId="{F80CF153-1545-4569-8E4E-1D8135D456E7}" type="presParOf" srcId="{60E63223-5CF3-41D8-9871-A57BD30BB175}" destId="{0EE79A8D-A474-44CD-89EA-0ABAFE566BA6}" srcOrd="0" destOrd="0" presId="urn:microsoft.com/office/officeart/2005/8/layout/orgChart1"/>
    <dgm:cxn modelId="{BC890F27-ABFB-4631-8E2E-256E3E8A16FD}" type="presParOf" srcId="{60E63223-5CF3-41D8-9871-A57BD30BB175}" destId="{CC69483A-0224-4276-932E-965379C39908}" srcOrd="1" destOrd="0" presId="urn:microsoft.com/office/officeart/2005/8/layout/orgChart1"/>
    <dgm:cxn modelId="{8A6A5C3A-23E8-4FE0-A654-44D9D8A6DB0A}" type="presParOf" srcId="{07C654F9-B76C-404D-9AE5-40A236100DA8}" destId="{166701BC-F781-45B9-B27B-FD129C34B9E4}" srcOrd="1" destOrd="0" presId="urn:microsoft.com/office/officeart/2005/8/layout/orgChart1"/>
    <dgm:cxn modelId="{6D56AB6C-6EBE-4AB8-AA12-83321D471E37}" type="presParOf" srcId="{07C654F9-B76C-404D-9AE5-40A236100DA8}" destId="{F10C3EB1-C0FF-49A8-BE87-12CA54FE2B25}" srcOrd="2" destOrd="0" presId="urn:microsoft.com/office/officeart/2005/8/layout/orgChart1"/>
    <dgm:cxn modelId="{07B876A0-F692-4A5F-8D9B-B5C448954615}" type="presParOf" srcId="{FE26DB82-5CD2-40AD-96CF-BEAD6D7D4655}" destId="{2DA8D0C9-F882-4D89-ABE5-82E1B61097D6}" srcOrd="2" destOrd="0" presId="urn:microsoft.com/office/officeart/2005/8/layout/orgChart1"/>
    <dgm:cxn modelId="{677935AE-FBF3-4635-89FB-50D654441AD0}" type="presParOf" srcId="{FE26DB82-5CD2-40AD-96CF-BEAD6D7D4655}" destId="{468C4974-6612-49B4-B040-AFA6F5CAE3C6}" srcOrd="3" destOrd="0" presId="urn:microsoft.com/office/officeart/2005/8/layout/orgChart1"/>
    <dgm:cxn modelId="{527014B6-0FF2-43DE-90F5-1D1231DD3BC1}" type="presParOf" srcId="{468C4974-6612-49B4-B040-AFA6F5CAE3C6}" destId="{BCF24392-9620-4DF4-B809-52799BEC797E}" srcOrd="0" destOrd="0" presId="urn:microsoft.com/office/officeart/2005/8/layout/orgChart1"/>
    <dgm:cxn modelId="{03048521-9320-49AD-B6F6-A507DE5236D5}" type="presParOf" srcId="{BCF24392-9620-4DF4-B809-52799BEC797E}" destId="{1E741A15-7D02-4E47-8CEB-522E286A92A8}" srcOrd="0" destOrd="0" presId="urn:microsoft.com/office/officeart/2005/8/layout/orgChart1"/>
    <dgm:cxn modelId="{387511B0-66FB-4318-B25A-7F5C9DA2CAF8}" type="presParOf" srcId="{BCF24392-9620-4DF4-B809-52799BEC797E}" destId="{66014374-B9B5-4EB0-8918-29C96FDF2A72}" srcOrd="1" destOrd="0" presId="urn:microsoft.com/office/officeart/2005/8/layout/orgChart1"/>
    <dgm:cxn modelId="{C7FD8565-0720-48D8-B99E-C45C954051B5}" type="presParOf" srcId="{468C4974-6612-49B4-B040-AFA6F5CAE3C6}" destId="{8F7C638C-4E5E-4042-95AE-6053237A5178}" srcOrd="1" destOrd="0" presId="urn:microsoft.com/office/officeart/2005/8/layout/orgChart1"/>
    <dgm:cxn modelId="{2355937F-1C4E-45EE-8CF7-1B668D146E27}" type="presParOf" srcId="{468C4974-6612-49B4-B040-AFA6F5CAE3C6}" destId="{414273E0-5CB6-49D8-86C4-3A7200D7C81A}" srcOrd="2" destOrd="0" presId="urn:microsoft.com/office/officeart/2005/8/layout/orgChart1"/>
    <dgm:cxn modelId="{CD8A8305-49DC-445B-8EAD-65B6AD8BAC50}" type="presParOf" srcId="{FE26DB82-5CD2-40AD-96CF-BEAD6D7D4655}" destId="{6CD91576-361F-4B8E-9AEE-27A68E837758}" srcOrd="4" destOrd="0" presId="urn:microsoft.com/office/officeart/2005/8/layout/orgChart1"/>
    <dgm:cxn modelId="{B12FD41E-F8EB-44C6-9D5F-AACE5347BAE0}" type="presParOf" srcId="{FE26DB82-5CD2-40AD-96CF-BEAD6D7D4655}" destId="{DF8D31A9-16B7-479D-87EB-7FBF67226BAF}" srcOrd="5" destOrd="0" presId="urn:microsoft.com/office/officeart/2005/8/layout/orgChart1"/>
    <dgm:cxn modelId="{4B26B03C-2331-4C68-AF91-793BE85A1D4E}" type="presParOf" srcId="{DF8D31A9-16B7-479D-87EB-7FBF67226BAF}" destId="{94C3A6D8-1B24-4268-96C2-56A2B7D8ADA5}" srcOrd="0" destOrd="0" presId="urn:microsoft.com/office/officeart/2005/8/layout/orgChart1"/>
    <dgm:cxn modelId="{CA950BF4-F57E-438F-9563-E30941DA9F11}" type="presParOf" srcId="{94C3A6D8-1B24-4268-96C2-56A2B7D8ADA5}" destId="{03334A51-5453-4E71-A0FD-E7B752CE9A3E}" srcOrd="0" destOrd="0" presId="urn:microsoft.com/office/officeart/2005/8/layout/orgChart1"/>
    <dgm:cxn modelId="{E0840D1F-829F-42AD-9869-10009FDC6266}" type="presParOf" srcId="{94C3A6D8-1B24-4268-96C2-56A2B7D8ADA5}" destId="{2FC49F22-DDF4-4C31-AF01-44914FF98121}" srcOrd="1" destOrd="0" presId="urn:microsoft.com/office/officeart/2005/8/layout/orgChart1"/>
    <dgm:cxn modelId="{F1579FCB-F25D-42CC-A2EA-5E5587AFA052}" type="presParOf" srcId="{DF8D31A9-16B7-479D-87EB-7FBF67226BAF}" destId="{05363A09-2220-4C2D-AD25-7F7A9E3574A9}" srcOrd="1" destOrd="0" presId="urn:microsoft.com/office/officeart/2005/8/layout/orgChart1"/>
    <dgm:cxn modelId="{1C336812-2A13-44EC-8385-786AC3A6B3EF}" type="presParOf" srcId="{DF8D31A9-16B7-479D-87EB-7FBF67226BAF}" destId="{F1671672-93A6-4F42-AC51-C5D0BD4096A0}" srcOrd="2" destOrd="0" presId="urn:microsoft.com/office/officeart/2005/8/layout/orgChart1"/>
    <dgm:cxn modelId="{0457CE4C-D524-4431-8EC8-F5789BEC8D76}" type="presParOf" srcId="{403EC4C8-8E51-45F3-AB35-28F83D0ADCC7}" destId="{70DE5275-3C75-4A5F-A283-7ADCCB17E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C6DCC-49AD-4345-8CCE-8ECC0154F9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uk-UA"/>
        </a:p>
      </dgm:t>
    </dgm:pt>
    <dgm:pt modelId="{367A0A1D-859C-4F41-BB56-34A6416ED37B}">
      <dgm:prSet phldrT="[Текст]" phldr="1"/>
      <dgm:spPr/>
      <dgm:t>
        <a:bodyPr/>
        <a:lstStyle/>
        <a:p>
          <a:endParaRPr lang="uk-UA"/>
        </a:p>
      </dgm:t>
    </dgm:pt>
    <dgm:pt modelId="{4F262EE5-07F9-4A23-89E2-8A2042371EEE}" type="parTrans" cxnId="{B75C9DE3-42FF-4785-8AC8-A42439AF67F5}">
      <dgm:prSet/>
      <dgm:spPr/>
      <dgm:t>
        <a:bodyPr/>
        <a:lstStyle/>
        <a:p>
          <a:endParaRPr lang="uk-UA"/>
        </a:p>
      </dgm:t>
    </dgm:pt>
    <dgm:pt modelId="{70BA5587-E835-4786-9092-BF0A2F0E56E2}" type="sibTrans" cxnId="{B75C9DE3-42FF-4785-8AC8-A42439AF67F5}">
      <dgm:prSet/>
      <dgm:spPr/>
      <dgm:t>
        <a:bodyPr/>
        <a:lstStyle/>
        <a:p>
          <a:endParaRPr lang="uk-UA"/>
        </a:p>
      </dgm:t>
    </dgm:pt>
    <dgm:pt modelId="{D4DD1F1E-2F3A-4114-8623-3F89639A9050}" type="asst">
      <dgm:prSet phldrT="[Текст]" phldr="1"/>
      <dgm:spPr/>
      <dgm:t>
        <a:bodyPr/>
        <a:lstStyle/>
        <a:p>
          <a:endParaRPr lang="uk-UA"/>
        </a:p>
      </dgm:t>
    </dgm:pt>
    <dgm:pt modelId="{99632153-E014-4D05-8954-3E49276F7BE9}" type="parTrans" cxnId="{9FD84ABB-9141-4FDD-A1EF-49402D34D462}">
      <dgm:prSet/>
      <dgm:spPr/>
      <dgm:t>
        <a:bodyPr/>
        <a:lstStyle/>
        <a:p>
          <a:endParaRPr lang="uk-UA"/>
        </a:p>
      </dgm:t>
    </dgm:pt>
    <dgm:pt modelId="{26DD0475-D943-4848-840E-8C0BF763AC82}" type="sibTrans" cxnId="{9FD84ABB-9141-4FDD-A1EF-49402D34D462}">
      <dgm:prSet/>
      <dgm:spPr/>
      <dgm:t>
        <a:bodyPr/>
        <a:lstStyle/>
        <a:p>
          <a:endParaRPr lang="uk-UA"/>
        </a:p>
      </dgm:t>
    </dgm:pt>
    <dgm:pt modelId="{36E02A96-D025-4F38-A38F-F8CE0C522F83}">
      <dgm:prSet phldrT="[Текст]" phldr="1"/>
      <dgm:spPr/>
      <dgm:t>
        <a:bodyPr/>
        <a:lstStyle/>
        <a:p>
          <a:endParaRPr lang="uk-UA"/>
        </a:p>
      </dgm:t>
    </dgm:pt>
    <dgm:pt modelId="{D97CC7BC-3A6D-4617-B348-9E155B51B096}" type="parTrans" cxnId="{2EAD0104-7633-4EC6-B4E6-3F1F189B83F6}">
      <dgm:prSet/>
      <dgm:spPr/>
      <dgm:t>
        <a:bodyPr/>
        <a:lstStyle/>
        <a:p>
          <a:endParaRPr lang="uk-UA"/>
        </a:p>
      </dgm:t>
    </dgm:pt>
    <dgm:pt modelId="{B345C991-E9BC-467D-BE39-F6BFA2E02932}" type="sibTrans" cxnId="{2EAD0104-7633-4EC6-B4E6-3F1F189B83F6}">
      <dgm:prSet/>
      <dgm:spPr/>
      <dgm:t>
        <a:bodyPr/>
        <a:lstStyle/>
        <a:p>
          <a:endParaRPr lang="uk-UA"/>
        </a:p>
      </dgm:t>
    </dgm:pt>
    <dgm:pt modelId="{77CDFBFC-AA7F-4BD2-88FA-22D99D7D4ADB}">
      <dgm:prSet phldrT="[Текст]" phldr="1"/>
      <dgm:spPr/>
      <dgm:t>
        <a:bodyPr/>
        <a:lstStyle/>
        <a:p>
          <a:endParaRPr lang="uk-UA"/>
        </a:p>
      </dgm:t>
    </dgm:pt>
    <dgm:pt modelId="{2E063D69-EE3C-4EA6-B6F4-72271F9BBD5F}" type="parTrans" cxnId="{EF6678F9-0C26-4D96-AA7E-EC6700894E4C}">
      <dgm:prSet/>
      <dgm:spPr/>
      <dgm:t>
        <a:bodyPr/>
        <a:lstStyle/>
        <a:p>
          <a:endParaRPr lang="uk-UA"/>
        </a:p>
      </dgm:t>
    </dgm:pt>
    <dgm:pt modelId="{61918F29-CCA5-4E69-AD22-42A0302CD164}" type="sibTrans" cxnId="{EF6678F9-0C26-4D96-AA7E-EC6700894E4C}">
      <dgm:prSet/>
      <dgm:spPr/>
      <dgm:t>
        <a:bodyPr/>
        <a:lstStyle/>
        <a:p>
          <a:endParaRPr lang="uk-UA"/>
        </a:p>
      </dgm:t>
    </dgm:pt>
    <dgm:pt modelId="{430DAF77-CD3C-45D3-90B2-D972ECC67845}">
      <dgm:prSet phldrT="[Текст]" phldr="1"/>
      <dgm:spPr/>
      <dgm:t>
        <a:bodyPr/>
        <a:lstStyle/>
        <a:p>
          <a:endParaRPr lang="uk-UA"/>
        </a:p>
      </dgm:t>
    </dgm:pt>
    <dgm:pt modelId="{F1982815-6087-4958-9F02-5C2DAE08599D}" type="parTrans" cxnId="{8BCA6ADA-9DC6-4472-A0BC-311B3088E536}">
      <dgm:prSet/>
      <dgm:spPr/>
      <dgm:t>
        <a:bodyPr/>
        <a:lstStyle/>
        <a:p>
          <a:endParaRPr lang="uk-UA"/>
        </a:p>
      </dgm:t>
    </dgm:pt>
    <dgm:pt modelId="{DDB17518-91E4-4419-9EB8-A9591C8A88F8}" type="sibTrans" cxnId="{8BCA6ADA-9DC6-4472-A0BC-311B3088E536}">
      <dgm:prSet/>
      <dgm:spPr/>
      <dgm:t>
        <a:bodyPr/>
        <a:lstStyle/>
        <a:p>
          <a:endParaRPr lang="uk-UA"/>
        </a:p>
      </dgm:t>
    </dgm:pt>
    <dgm:pt modelId="{835749E1-4E10-472D-8A25-124AD82E32D8}" type="pres">
      <dgm:prSet presAssocID="{4BFC6DCC-49AD-4345-8CCE-8ECC0154F9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23EA97-F585-4A01-8724-D3478CBCFB5C}" type="pres">
      <dgm:prSet presAssocID="{367A0A1D-859C-4F41-BB56-34A6416ED37B}" presName="hierRoot1" presStyleCnt="0">
        <dgm:presLayoutVars>
          <dgm:hierBranch val="init"/>
        </dgm:presLayoutVars>
      </dgm:prSet>
      <dgm:spPr/>
    </dgm:pt>
    <dgm:pt modelId="{59903D03-BB0D-4194-8986-93BE1FBDB3AA}" type="pres">
      <dgm:prSet presAssocID="{367A0A1D-859C-4F41-BB56-34A6416ED37B}" presName="rootComposite1" presStyleCnt="0"/>
      <dgm:spPr/>
    </dgm:pt>
    <dgm:pt modelId="{DAA4AABA-71F4-47E2-AB21-7F53B55FAA0D}" type="pres">
      <dgm:prSet presAssocID="{367A0A1D-859C-4F41-BB56-34A6416ED37B}" presName="rootText1" presStyleLbl="node0" presStyleIdx="0" presStyleCnt="1">
        <dgm:presLayoutVars>
          <dgm:chPref val="3"/>
        </dgm:presLayoutVars>
      </dgm:prSet>
      <dgm:spPr/>
    </dgm:pt>
    <dgm:pt modelId="{BA55B8FF-BFD3-42C7-A5F1-E68D899F1B15}" type="pres">
      <dgm:prSet presAssocID="{367A0A1D-859C-4F41-BB56-34A6416ED37B}" presName="rootConnector1" presStyleLbl="node1" presStyleIdx="0" presStyleCnt="0"/>
      <dgm:spPr/>
    </dgm:pt>
    <dgm:pt modelId="{DA941470-6DF8-45F5-9A51-D906ECA72F78}" type="pres">
      <dgm:prSet presAssocID="{367A0A1D-859C-4F41-BB56-34A6416ED37B}" presName="hierChild2" presStyleCnt="0"/>
      <dgm:spPr/>
    </dgm:pt>
    <dgm:pt modelId="{36A0B865-B053-4007-B169-687FBF8F0B76}" type="pres">
      <dgm:prSet presAssocID="{D97CC7BC-3A6D-4617-B348-9E155B51B096}" presName="Name37" presStyleLbl="parChTrans1D2" presStyleIdx="0" presStyleCnt="4"/>
      <dgm:spPr/>
    </dgm:pt>
    <dgm:pt modelId="{273AE1AE-95FA-4BE5-AA8F-096AF984E316}" type="pres">
      <dgm:prSet presAssocID="{36E02A96-D025-4F38-A38F-F8CE0C522F83}" presName="hierRoot2" presStyleCnt="0">
        <dgm:presLayoutVars>
          <dgm:hierBranch val="init"/>
        </dgm:presLayoutVars>
      </dgm:prSet>
      <dgm:spPr/>
    </dgm:pt>
    <dgm:pt modelId="{A57EA6B5-A162-41AC-A358-4CDA5868AFDD}" type="pres">
      <dgm:prSet presAssocID="{36E02A96-D025-4F38-A38F-F8CE0C522F83}" presName="rootComposite" presStyleCnt="0"/>
      <dgm:spPr/>
    </dgm:pt>
    <dgm:pt modelId="{40F725E4-ADDC-4F13-90B3-035563927856}" type="pres">
      <dgm:prSet presAssocID="{36E02A96-D025-4F38-A38F-F8CE0C522F83}" presName="rootText" presStyleLbl="node2" presStyleIdx="0" presStyleCnt="3">
        <dgm:presLayoutVars>
          <dgm:chPref val="3"/>
        </dgm:presLayoutVars>
      </dgm:prSet>
      <dgm:spPr/>
    </dgm:pt>
    <dgm:pt modelId="{459DDB34-303F-4C88-B363-D85835973C0A}" type="pres">
      <dgm:prSet presAssocID="{36E02A96-D025-4F38-A38F-F8CE0C522F83}" presName="rootConnector" presStyleLbl="node2" presStyleIdx="0" presStyleCnt="3"/>
      <dgm:spPr/>
    </dgm:pt>
    <dgm:pt modelId="{D6F931E7-8890-4F84-8FCB-55695023F302}" type="pres">
      <dgm:prSet presAssocID="{36E02A96-D025-4F38-A38F-F8CE0C522F83}" presName="hierChild4" presStyleCnt="0"/>
      <dgm:spPr/>
    </dgm:pt>
    <dgm:pt modelId="{88C151E7-79E6-4AA0-8C67-4AD5F00F70EF}" type="pres">
      <dgm:prSet presAssocID="{36E02A96-D025-4F38-A38F-F8CE0C522F83}" presName="hierChild5" presStyleCnt="0"/>
      <dgm:spPr/>
    </dgm:pt>
    <dgm:pt modelId="{CAF28A18-D56D-4808-A854-E5034CC1A668}" type="pres">
      <dgm:prSet presAssocID="{2E063D69-EE3C-4EA6-B6F4-72271F9BBD5F}" presName="Name37" presStyleLbl="parChTrans1D2" presStyleIdx="1" presStyleCnt="4"/>
      <dgm:spPr/>
    </dgm:pt>
    <dgm:pt modelId="{FBD00D1B-C8DC-495F-85E6-716A4A056D47}" type="pres">
      <dgm:prSet presAssocID="{77CDFBFC-AA7F-4BD2-88FA-22D99D7D4ADB}" presName="hierRoot2" presStyleCnt="0">
        <dgm:presLayoutVars>
          <dgm:hierBranch val="init"/>
        </dgm:presLayoutVars>
      </dgm:prSet>
      <dgm:spPr/>
    </dgm:pt>
    <dgm:pt modelId="{BABEB3E0-35E3-4ACB-A047-839EE42D80EE}" type="pres">
      <dgm:prSet presAssocID="{77CDFBFC-AA7F-4BD2-88FA-22D99D7D4ADB}" presName="rootComposite" presStyleCnt="0"/>
      <dgm:spPr/>
    </dgm:pt>
    <dgm:pt modelId="{AC4F3EE3-28D3-4CB2-AF99-B773F1599A31}" type="pres">
      <dgm:prSet presAssocID="{77CDFBFC-AA7F-4BD2-88FA-22D99D7D4ADB}" presName="rootText" presStyleLbl="node2" presStyleIdx="1" presStyleCnt="3">
        <dgm:presLayoutVars>
          <dgm:chPref val="3"/>
        </dgm:presLayoutVars>
      </dgm:prSet>
      <dgm:spPr/>
    </dgm:pt>
    <dgm:pt modelId="{DC8FD6C8-3867-4D73-BE7E-DB9274B2D22C}" type="pres">
      <dgm:prSet presAssocID="{77CDFBFC-AA7F-4BD2-88FA-22D99D7D4ADB}" presName="rootConnector" presStyleLbl="node2" presStyleIdx="1" presStyleCnt="3"/>
      <dgm:spPr/>
    </dgm:pt>
    <dgm:pt modelId="{1F9906EC-067A-4C40-822A-454313B998EF}" type="pres">
      <dgm:prSet presAssocID="{77CDFBFC-AA7F-4BD2-88FA-22D99D7D4ADB}" presName="hierChild4" presStyleCnt="0"/>
      <dgm:spPr/>
    </dgm:pt>
    <dgm:pt modelId="{A36E5719-EC6A-4ECD-AA39-66D131061C60}" type="pres">
      <dgm:prSet presAssocID="{77CDFBFC-AA7F-4BD2-88FA-22D99D7D4ADB}" presName="hierChild5" presStyleCnt="0"/>
      <dgm:spPr/>
    </dgm:pt>
    <dgm:pt modelId="{D5385879-7A83-419D-A3A2-785512445FCE}" type="pres">
      <dgm:prSet presAssocID="{F1982815-6087-4958-9F02-5C2DAE08599D}" presName="Name37" presStyleLbl="parChTrans1D2" presStyleIdx="2" presStyleCnt="4"/>
      <dgm:spPr/>
    </dgm:pt>
    <dgm:pt modelId="{4123043A-812A-4513-8877-05391B7865BE}" type="pres">
      <dgm:prSet presAssocID="{430DAF77-CD3C-45D3-90B2-D972ECC67845}" presName="hierRoot2" presStyleCnt="0">
        <dgm:presLayoutVars>
          <dgm:hierBranch val="init"/>
        </dgm:presLayoutVars>
      </dgm:prSet>
      <dgm:spPr/>
    </dgm:pt>
    <dgm:pt modelId="{486FDF39-E254-4C2A-B811-C9FD97968F26}" type="pres">
      <dgm:prSet presAssocID="{430DAF77-CD3C-45D3-90B2-D972ECC67845}" presName="rootComposite" presStyleCnt="0"/>
      <dgm:spPr/>
    </dgm:pt>
    <dgm:pt modelId="{DCB1C141-6A51-4295-8EC8-C24CCC16C7DB}" type="pres">
      <dgm:prSet presAssocID="{430DAF77-CD3C-45D3-90B2-D972ECC67845}" presName="rootText" presStyleLbl="node2" presStyleIdx="2" presStyleCnt="3">
        <dgm:presLayoutVars>
          <dgm:chPref val="3"/>
        </dgm:presLayoutVars>
      </dgm:prSet>
      <dgm:spPr/>
    </dgm:pt>
    <dgm:pt modelId="{3CE4EAE3-EB82-4BA8-9196-A4522C3B48C9}" type="pres">
      <dgm:prSet presAssocID="{430DAF77-CD3C-45D3-90B2-D972ECC67845}" presName="rootConnector" presStyleLbl="node2" presStyleIdx="2" presStyleCnt="3"/>
      <dgm:spPr/>
    </dgm:pt>
    <dgm:pt modelId="{57087C36-677B-42A2-97D1-38E87FE0C675}" type="pres">
      <dgm:prSet presAssocID="{430DAF77-CD3C-45D3-90B2-D972ECC67845}" presName="hierChild4" presStyleCnt="0"/>
      <dgm:spPr/>
    </dgm:pt>
    <dgm:pt modelId="{52069149-6830-47DE-8DFA-647AB6EBC393}" type="pres">
      <dgm:prSet presAssocID="{430DAF77-CD3C-45D3-90B2-D972ECC67845}" presName="hierChild5" presStyleCnt="0"/>
      <dgm:spPr/>
    </dgm:pt>
    <dgm:pt modelId="{5B409CEF-F249-40E6-AEFD-A5704BB9C146}" type="pres">
      <dgm:prSet presAssocID="{367A0A1D-859C-4F41-BB56-34A6416ED37B}" presName="hierChild3" presStyleCnt="0"/>
      <dgm:spPr/>
    </dgm:pt>
    <dgm:pt modelId="{63EEDEE8-BF56-4365-B3D1-6B3504901F67}" type="pres">
      <dgm:prSet presAssocID="{99632153-E014-4D05-8954-3E49276F7BE9}" presName="Name111" presStyleLbl="parChTrans1D2" presStyleIdx="3" presStyleCnt="4"/>
      <dgm:spPr/>
    </dgm:pt>
    <dgm:pt modelId="{2D2EC21B-6D28-47B2-AB57-E3850D0FB4CA}" type="pres">
      <dgm:prSet presAssocID="{D4DD1F1E-2F3A-4114-8623-3F89639A9050}" presName="hierRoot3" presStyleCnt="0">
        <dgm:presLayoutVars>
          <dgm:hierBranch val="init"/>
        </dgm:presLayoutVars>
      </dgm:prSet>
      <dgm:spPr/>
    </dgm:pt>
    <dgm:pt modelId="{2ABD8363-4DBE-4F84-B5FA-1A2F39E4F2C7}" type="pres">
      <dgm:prSet presAssocID="{D4DD1F1E-2F3A-4114-8623-3F89639A9050}" presName="rootComposite3" presStyleCnt="0"/>
      <dgm:spPr/>
    </dgm:pt>
    <dgm:pt modelId="{3884C87E-8C4E-476A-A706-7F884A3ADFD3}" type="pres">
      <dgm:prSet presAssocID="{D4DD1F1E-2F3A-4114-8623-3F89639A9050}" presName="rootText3" presStyleLbl="asst1" presStyleIdx="0" presStyleCnt="1">
        <dgm:presLayoutVars>
          <dgm:chPref val="3"/>
        </dgm:presLayoutVars>
      </dgm:prSet>
      <dgm:spPr/>
    </dgm:pt>
    <dgm:pt modelId="{9D896208-633B-4B09-86EE-00F731FF8298}" type="pres">
      <dgm:prSet presAssocID="{D4DD1F1E-2F3A-4114-8623-3F89639A9050}" presName="rootConnector3" presStyleLbl="asst1" presStyleIdx="0" presStyleCnt="1"/>
      <dgm:spPr/>
    </dgm:pt>
    <dgm:pt modelId="{4210C025-22AA-43CD-A5D9-2A1BD1E468AD}" type="pres">
      <dgm:prSet presAssocID="{D4DD1F1E-2F3A-4114-8623-3F89639A9050}" presName="hierChild6" presStyleCnt="0"/>
      <dgm:spPr/>
    </dgm:pt>
    <dgm:pt modelId="{F8838A84-5226-4A9E-8172-A0D41A198DC8}" type="pres">
      <dgm:prSet presAssocID="{D4DD1F1E-2F3A-4114-8623-3F89639A9050}" presName="hierChild7" presStyleCnt="0"/>
      <dgm:spPr/>
    </dgm:pt>
  </dgm:ptLst>
  <dgm:cxnLst>
    <dgm:cxn modelId="{CB85B0D9-0303-4F9E-BC3A-C974C3C5E9EA}" type="presOf" srcId="{D97CC7BC-3A6D-4617-B348-9E155B51B096}" destId="{36A0B865-B053-4007-B169-687FBF8F0B76}" srcOrd="0" destOrd="0" presId="urn:microsoft.com/office/officeart/2005/8/layout/orgChart1"/>
    <dgm:cxn modelId="{99548E70-4304-4ED8-AAE8-06DDD81C2012}" type="presOf" srcId="{430DAF77-CD3C-45D3-90B2-D972ECC67845}" destId="{DCB1C141-6A51-4295-8EC8-C24CCC16C7DB}" srcOrd="0" destOrd="0" presId="urn:microsoft.com/office/officeart/2005/8/layout/orgChart1"/>
    <dgm:cxn modelId="{5204672C-D9B9-47CB-87FA-6F4E86AF4F4E}" type="presOf" srcId="{77CDFBFC-AA7F-4BD2-88FA-22D99D7D4ADB}" destId="{DC8FD6C8-3867-4D73-BE7E-DB9274B2D22C}" srcOrd="1" destOrd="0" presId="urn:microsoft.com/office/officeart/2005/8/layout/orgChart1"/>
    <dgm:cxn modelId="{4D4FC26A-BFA8-436B-9BB2-04AE2E156358}" type="presOf" srcId="{F1982815-6087-4958-9F02-5C2DAE08599D}" destId="{D5385879-7A83-419D-A3A2-785512445FCE}" srcOrd="0" destOrd="0" presId="urn:microsoft.com/office/officeart/2005/8/layout/orgChart1"/>
    <dgm:cxn modelId="{B122BB46-C8BA-4FD1-8662-CD58A85526C6}" type="presOf" srcId="{36E02A96-D025-4F38-A38F-F8CE0C522F83}" destId="{40F725E4-ADDC-4F13-90B3-035563927856}" srcOrd="0" destOrd="0" presId="urn:microsoft.com/office/officeart/2005/8/layout/orgChart1"/>
    <dgm:cxn modelId="{CF659C1E-6E6F-4A08-B7C4-0AD8C8822886}" type="presOf" srcId="{2E063D69-EE3C-4EA6-B6F4-72271F9BBD5F}" destId="{CAF28A18-D56D-4808-A854-E5034CC1A668}" srcOrd="0" destOrd="0" presId="urn:microsoft.com/office/officeart/2005/8/layout/orgChart1"/>
    <dgm:cxn modelId="{60213329-9EFF-4E94-894F-955F8CEDD061}" type="presOf" srcId="{4BFC6DCC-49AD-4345-8CCE-8ECC0154F91A}" destId="{835749E1-4E10-472D-8A25-124AD82E32D8}" srcOrd="0" destOrd="0" presId="urn:microsoft.com/office/officeart/2005/8/layout/orgChart1"/>
    <dgm:cxn modelId="{8BCA6ADA-9DC6-4472-A0BC-311B3088E536}" srcId="{367A0A1D-859C-4F41-BB56-34A6416ED37B}" destId="{430DAF77-CD3C-45D3-90B2-D972ECC67845}" srcOrd="3" destOrd="0" parTransId="{F1982815-6087-4958-9F02-5C2DAE08599D}" sibTransId="{DDB17518-91E4-4419-9EB8-A9591C8A88F8}"/>
    <dgm:cxn modelId="{805107DF-23CE-40DE-8764-EEA6EB2AD6C1}" type="presOf" srcId="{D4DD1F1E-2F3A-4114-8623-3F89639A9050}" destId="{3884C87E-8C4E-476A-A706-7F884A3ADFD3}" srcOrd="0" destOrd="0" presId="urn:microsoft.com/office/officeart/2005/8/layout/orgChart1"/>
    <dgm:cxn modelId="{9FD84ABB-9141-4FDD-A1EF-49402D34D462}" srcId="{367A0A1D-859C-4F41-BB56-34A6416ED37B}" destId="{D4DD1F1E-2F3A-4114-8623-3F89639A9050}" srcOrd="0" destOrd="0" parTransId="{99632153-E014-4D05-8954-3E49276F7BE9}" sibTransId="{26DD0475-D943-4848-840E-8C0BF763AC82}"/>
    <dgm:cxn modelId="{D1DE4E9A-15A7-4D48-B7A9-69A81E22D909}" type="presOf" srcId="{D4DD1F1E-2F3A-4114-8623-3F89639A9050}" destId="{9D896208-633B-4B09-86EE-00F731FF8298}" srcOrd="1" destOrd="0" presId="urn:microsoft.com/office/officeart/2005/8/layout/orgChart1"/>
    <dgm:cxn modelId="{2EAD0104-7633-4EC6-B4E6-3F1F189B83F6}" srcId="{367A0A1D-859C-4F41-BB56-34A6416ED37B}" destId="{36E02A96-D025-4F38-A38F-F8CE0C522F83}" srcOrd="1" destOrd="0" parTransId="{D97CC7BC-3A6D-4617-B348-9E155B51B096}" sibTransId="{B345C991-E9BC-467D-BE39-F6BFA2E02932}"/>
    <dgm:cxn modelId="{B75C9DE3-42FF-4785-8AC8-A42439AF67F5}" srcId="{4BFC6DCC-49AD-4345-8CCE-8ECC0154F91A}" destId="{367A0A1D-859C-4F41-BB56-34A6416ED37B}" srcOrd="0" destOrd="0" parTransId="{4F262EE5-07F9-4A23-89E2-8A2042371EEE}" sibTransId="{70BA5587-E835-4786-9092-BF0A2F0E56E2}"/>
    <dgm:cxn modelId="{EF6678F9-0C26-4D96-AA7E-EC6700894E4C}" srcId="{367A0A1D-859C-4F41-BB56-34A6416ED37B}" destId="{77CDFBFC-AA7F-4BD2-88FA-22D99D7D4ADB}" srcOrd="2" destOrd="0" parTransId="{2E063D69-EE3C-4EA6-B6F4-72271F9BBD5F}" sibTransId="{61918F29-CCA5-4E69-AD22-42A0302CD164}"/>
    <dgm:cxn modelId="{632CAC3F-9AD7-457C-BF2B-F66B2325D7A4}" type="presOf" srcId="{430DAF77-CD3C-45D3-90B2-D972ECC67845}" destId="{3CE4EAE3-EB82-4BA8-9196-A4522C3B48C9}" srcOrd="1" destOrd="0" presId="urn:microsoft.com/office/officeart/2005/8/layout/orgChart1"/>
    <dgm:cxn modelId="{DF45BD59-818F-4867-B948-D0842CB32500}" type="presOf" srcId="{99632153-E014-4D05-8954-3E49276F7BE9}" destId="{63EEDEE8-BF56-4365-B3D1-6B3504901F67}" srcOrd="0" destOrd="0" presId="urn:microsoft.com/office/officeart/2005/8/layout/orgChart1"/>
    <dgm:cxn modelId="{B48DCF22-87A3-4AC0-AD96-BF45393F084F}" type="presOf" srcId="{367A0A1D-859C-4F41-BB56-34A6416ED37B}" destId="{DAA4AABA-71F4-47E2-AB21-7F53B55FAA0D}" srcOrd="0" destOrd="0" presId="urn:microsoft.com/office/officeart/2005/8/layout/orgChart1"/>
    <dgm:cxn modelId="{8673AABA-F1F9-46E9-82FB-5B36FCD46B21}" type="presOf" srcId="{36E02A96-D025-4F38-A38F-F8CE0C522F83}" destId="{459DDB34-303F-4C88-B363-D85835973C0A}" srcOrd="1" destOrd="0" presId="urn:microsoft.com/office/officeart/2005/8/layout/orgChart1"/>
    <dgm:cxn modelId="{34059E29-4E77-4658-90F0-C373A5918348}" type="presOf" srcId="{367A0A1D-859C-4F41-BB56-34A6416ED37B}" destId="{BA55B8FF-BFD3-42C7-A5F1-E68D899F1B15}" srcOrd="1" destOrd="0" presId="urn:microsoft.com/office/officeart/2005/8/layout/orgChart1"/>
    <dgm:cxn modelId="{EBBBC771-1D98-42B1-AFB0-168788C05523}" type="presOf" srcId="{77CDFBFC-AA7F-4BD2-88FA-22D99D7D4ADB}" destId="{AC4F3EE3-28D3-4CB2-AF99-B773F1599A31}" srcOrd="0" destOrd="0" presId="urn:microsoft.com/office/officeart/2005/8/layout/orgChart1"/>
    <dgm:cxn modelId="{54724E7B-B381-41F5-A7F8-2156055136A7}" type="presParOf" srcId="{835749E1-4E10-472D-8A25-124AD82E32D8}" destId="{0723EA97-F585-4A01-8724-D3478CBCFB5C}" srcOrd="0" destOrd="0" presId="urn:microsoft.com/office/officeart/2005/8/layout/orgChart1"/>
    <dgm:cxn modelId="{4812C931-BCAE-4047-9328-B49192A5A4E2}" type="presParOf" srcId="{0723EA97-F585-4A01-8724-D3478CBCFB5C}" destId="{59903D03-BB0D-4194-8986-93BE1FBDB3AA}" srcOrd="0" destOrd="0" presId="urn:microsoft.com/office/officeart/2005/8/layout/orgChart1"/>
    <dgm:cxn modelId="{64C33F16-7DB3-459E-8B9B-6D9A5CD79E98}" type="presParOf" srcId="{59903D03-BB0D-4194-8986-93BE1FBDB3AA}" destId="{DAA4AABA-71F4-47E2-AB21-7F53B55FAA0D}" srcOrd="0" destOrd="0" presId="urn:microsoft.com/office/officeart/2005/8/layout/orgChart1"/>
    <dgm:cxn modelId="{BF1C7AFF-89D4-496C-8E51-4DF9E530E72C}" type="presParOf" srcId="{59903D03-BB0D-4194-8986-93BE1FBDB3AA}" destId="{BA55B8FF-BFD3-42C7-A5F1-E68D899F1B15}" srcOrd="1" destOrd="0" presId="urn:microsoft.com/office/officeart/2005/8/layout/orgChart1"/>
    <dgm:cxn modelId="{A5FB02D8-9E88-45D6-BBD6-F60D2736F8C1}" type="presParOf" srcId="{0723EA97-F585-4A01-8724-D3478CBCFB5C}" destId="{DA941470-6DF8-45F5-9A51-D906ECA72F78}" srcOrd="1" destOrd="0" presId="urn:microsoft.com/office/officeart/2005/8/layout/orgChart1"/>
    <dgm:cxn modelId="{A67A5007-42EF-4FCD-9E26-FB2584C59FD4}" type="presParOf" srcId="{DA941470-6DF8-45F5-9A51-D906ECA72F78}" destId="{36A0B865-B053-4007-B169-687FBF8F0B76}" srcOrd="0" destOrd="0" presId="urn:microsoft.com/office/officeart/2005/8/layout/orgChart1"/>
    <dgm:cxn modelId="{3A505EDD-AB31-4876-B218-C7ED180E1CCF}" type="presParOf" srcId="{DA941470-6DF8-45F5-9A51-D906ECA72F78}" destId="{273AE1AE-95FA-4BE5-AA8F-096AF984E316}" srcOrd="1" destOrd="0" presId="urn:microsoft.com/office/officeart/2005/8/layout/orgChart1"/>
    <dgm:cxn modelId="{0B1F8297-5E6D-4FFA-AC7E-246A10F3FB80}" type="presParOf" srcId="{273AE1AE-95FA-4BE5-AA8F-096AF984E316}" destId="{A57EA6B5-A162-41AC-A358-4CDA5868AFDD}" srcOrd="0" destOrd="0" presId="urn:microsoft.com/office/officeart/2005/8/layout/orgChart1"/>
    <dgm:cxn modelId="{977374B1-7AAD-4B22-A672-37558636701E}" type="presParOf" srcId="{A57EA6B5-A162-41AC-A358-4CDA5868AFDD}" destId="{40F725E4-ADDC-4F13-90B3-035563927856}" srcOrd="0" destOrd="0" presId="urn:microsoft.com/office/officeart/2005/8/layout/orgChart1"/>
    <dgm:cxn modelId="{37DCA6B9-0CCE-4293-B987-3E2A2C3CA16D}" type="presParOf" srcId="{A57EA6B5-A162-41AC-A358-4CDA5868AFDD}" destId="{459DDB34-303F-4C88-B363-D85835973C0A}" srcOrd="1" destOrd="0" presId="urn:microsoft.com/office/officeart/2005/8/layout/orgChart1"/>
    <dgm:cxn modelId="{B08C3A7F-E13C-4C29-B7CD-066BF0A35CE8}" type="presParOf" srcId="{273AE1AE-95FA-4BE5-AA8F-096AF984E316}" destId="{D6F931E7-8890-4F84-8FCB-55695023F302}" srcOrd="1" destOrd="0" presId="urn:microsoft.com/office/officeart/2005/8/layout/orgChart1"/>
    <dgm:cxn modelId="{35CC238C-4921-4F21-BD13-41588F6640DF}" type="presParOf" srcId="{273AE1AE-95FA-4BE5-AA8F-096AF984E316}" destId="{88C151E7-79E6-4AA0-8C67-4AD5F00F70EF}" srcOrd="2" destOrd="0" presId="urn:microsoft.com/office/officeart/2005/8/layout/orgChart1"/>
    <dgm:cxn modelId="{6E1AE24B-1596-46B3-8AFB-410C709A7DFD}" type="presParOf" srcId="{DA941470-6DF8-45F5-9A51-D906ECA72F78}" destId="{CAF28A18-D56D-4808-A854-E5034CC1A668}" srcOrd="2" destOrd="0" presId="urn:microsoft.com/office/officeart/2005/8/layout/orgChart1"/>
    <dgm:cxn modelId="{2ADFCFAC-65DF-45A7-9640-E5FAD1C6E121}" type="presParOf" srcId="{DA941470-6DF8-45F5-9A51-D906ECA72F78}" destId="{FBD00D1B-C8DC-495F-85E6-716A4A056D47}" srcOrd="3" destOrd="0" presId="urn:microsoft.com/office/officeart/2005/8/layout/orgChart1"/>
    <dgm:cxn modelId="{7BCAD228-FFA6-4CF5-8685-A988EAF6FD07}" type="presParOf" srcId="{FBD00D1B-C8DC-495F-85E6-716A4A056D47}" destId="{BABEB3E0-35E3-4ACB-A047-839EE42D80EE}" srcOrd="0" destOrd="0" presId="urn:microsoft.com/office/officeart/2005/8/layout/orgChart1"/>
    <dgm:cxn modelId="{0360B703-6A28-4AF7-84E2-A6BC86E01381}" type="presParOf" srcId="{BABEB3E0-35E3-4ACB-A047-839EE42D80EE}" destId="{AC4F3EE3-28D3-4CB2-AF99-B773F1599A31}" srcOrd="0" destOrd="0" presId="urn:microsoft.com/office/officeart/2005/8/layout/orgChart1"/>
    <dgm:cxn modelId="{9F0B1A20-6EA1-42CF-86F7-477A045B1C12}" type="presParOf" srcId="{BABEB3E0-35E3-4ACB-A047-839EE42D80EE}" destId="{DC8FD6C8-3867-4D73-BE7E-DB9274B2D22C}" srcOrd="1" destOrd="0" presId="urn:microsoft.com/office/officeart/2005/8/layout/orgChart1"/>
    <dgm:cxn modelId="{C9A661E6-4445-43E0-AEB6-144957D66E70}" type="presParOf" srcId="{FBD00D1B-C8DC-495F-85E6-716A4A056D47}" destId="{1F9906EC-067A-4C40-822A-454313B998EF}" srcOrd="1" destOrd="0" presId="urn:microsoft.com/office/officeart/2005/8/layout/orgChart1"/>
    <dgm:cxn modelId="{67F1FF44-7764-4536-8205-22BCAB009AED}" type="presParOf" srcId="{FBD00D1B-C8DC-495F-85E6-716A4A056D47}" destId="{A36E5719-EC6A-4ECD-AA39-66D131061C60}" srcOrd="2" destOrd="0" presId="urn:microsoft.com/office/officeart/2005/8/layout/orgChart1"/>
    <dgm:cxn modelId="{9E51C3D9-8CB6-4AD6-8DDE-018B2F115336}" type="presParOf" srcId="{DA941470-6DF8-45F5-9A51-D906ECA72F78}" destId="{D5385879-7A83-419D-A3A2-785512445FCE}" srcOrd="4" destOrd="0" presId="urn:microsoft.com/office/officeart/2005/8/layout/orgChart1"/>
    <dgm:cxn modelId="{C4A2132B-8C7A-4DAD-A1D1-F81D1EFB6A1D}" type="presParOf" srcId="{DA941470-6DF8-45F5-9A51-D906ECA72F78}" destId="{4123043A-812A-4513-8877-05391B7865BE}" srcOrd="5" destOrd="0" presId="urn:microsoft.com/office/officeart/2005/8/layout/orgChart1"/>
    <dgm:cxn modelId="{4FA75C94-F79D-4B1B-A9E7-4C613D1596CB}" type="presParOf" srcId="{4123043A-812A-4513-8877-05391B7865BE}" destId="{486FDF39-E254-4C2A-B811-C9FD97968F26}" srcOrd="0" destOrd="0" presId="urn:microsoft.com/office/officeart/2005/8/layout/orgChart1"/>
    <dgm:cxn modelId="{7B3A184C-7420-43AE-87BD-E8E77F34252C}" type="presParOf" srcId="{486FDF39-E254-4C2A-B811-C9FD97968F26}" destId="{DCB1C141-6A51-4295-8EC8-C24CCC16C7DB}" srcOrd="0" destOrd="0" presId="urn:microsoft.com/office/officeart/2005/8/layout/orgChart1"/>
    <dgm:cxn modelId="{55E2FB60-E48F-4B5D-971C-F9FE46F3BB58}" type="presParOf" srcId="{486FDF39-E254-4C2A-B811-C9FD97968F26}" destId="{3CE4EAE3-EB82-4BA8-9196-A4522C3B48C9}" srcOrd="1" destOrd="0" presId="urn:microsoft.com/office/officeart/2005/8/layout/orgChart1"/>
    <dgm:cxn modelId="{E92CF36F-A863-4348-BB67-50550B73FBA4}" type="presParOf" srcId="{4123043A-812A-4513-8877-05391B7865BE}" destId="{57087C36-677B-42A2-97D1-38E87FE0C675}" srcOrd="1" destOrd="0" presId="urn:microsoft.com/office/officeart/2005/8/layout/orgChart1"/>
    <dgm:cxn modelId="{786BED93-F18B-4BC9-806C-21E1243F50CD}" type="presParOf" srcId="{4123043A-812A-4513-8877-05391B7865BE}" destId="{52069149-6830-47DE-8DFA-647AB6EBC393}" srcOrd="2" destOrd="0" presId="urn:microsoft.com/office/officeart/2005/8/layout/orgChart1"/>
    <dgm:cxn modelId="{95844256-61AF-4067-B306-FCF761599034}" type="presParOf" srcId="{0723EA97-F585-4A01-8724-D3478CBCFB5C}" destId="{5B409CEF-F249-40E6-AEFD-A5704BB9C146}" srcOrd="2" destOrd="0" presId="urn:microsoft.com/office/officeart/2005/8/layout/orgChart1"/>
    <dgm:cxn modelId="{148B7400-9A59-4FAB-AA22-B9E91ACF8527}" type="presParOf" srcId="{5B409CEF-F249-40E6-AEFD-A5704BB9C146}" destId="{63EEDEE8-BF56-4365-B3D1-6B3504901F67}" srcOrd="0" destOrd="0" presId="urn:microsoft.com/office/officeart/2005/8/layout/orgChart1"/>
    <dgm:cxn modelId="{F149769E-16D2-41F1-B4EB-ABA87F936DF3}" type="presParOf" srcId="{5B409CEF-F249-40E6-AEFD-A5704BB9C146}" destId="{2D2EC21B-6D28-47B2-AB57-E3850D0FB4CA}" srcOrd="1" destOrd="0" presId="urn:microsoft.com/office/officeart/2005/8/layout/orgChart1"/>
    <dgm:cxn modelId="{566B5F7F-983C-4E78-AEF7-3B5E30001827}" type="presParOf" srcId="{2D2EC21B-6D28-47B2-AB57-E3850D0FB4CA}" destId="{2ABD8363-4DBE-4F84-B5FA-1A2F39E4F2C7}" srcOrd="0" destOrd="0" presId="urn:microsoft.com/office/officeart/2005/8/layout/orgChart1"/>
    <dgm:cxn modelId="{8C1E45D1-8792-4FD5-A926-55F4932BC05E}" type="presParOf" srcId="{2ABD8363-4DBE-4F84-B5FA-1A2F39E4F2C7}" destId="{3884C87E-8C4E-476A-A706-7F884A3ADFD3}" srcOrd="0" destOrd="0" presId="urn:microsoft.com/office/officeart/2005/8/layout/orgChart1"/>
    <dgm:cxn modelId="{FB82663D-6218-4C84-9106-D62DFFCEC242}" type="presParOf" srcId="{2ABD8363-4DBE-4F84-B5FA-1A2F39E4F2C7}" destId="{9D896208-633B-4B09-86EE-00F731FF8298}" srcOrd="1" destOrd="0" presId="urn:microsoft.com/office/officeart/2005/8/layout/orgChart1"/>
    <dgm:cxn modelId="{EEBC9893-7590-4811-93F2-B04715EBA578}" type="presParOf" srcId="{2D2EC21B-6D28-47B2-AB57-E3850D0FB4CA}" destId="{4210C025-22AA-43CD-A5D9-2A1BD1E468AD}" srcOrd="1" destOrd="0" presId="urn:microsoft.com/office/officeart/2005/8/layout/orgChart1"/>
    <dgm:cxn modelId="{52206D74-54F2-4F44-AAB8-AF9E7DBD925A}" type="presParOf" srcId="{2D2EC21B-6D28-47B2-AB57-E3850D0FB4CA}" destId="{F8838A84-5226-4A9E-8172-A0D41A198D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CD715-F788-49A2-B7DB-A2199B7AB0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A67BD51-E062-4919-99DB-C48C1653AC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rPr>
            <a:t>Синій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</a:endParaRPr>
        </a:p>
      </dgm:t>
    </dgm:pt>
    <dgm:pt modelId="{5511AA06-BA53-4BA9-91FB-C77CEE5C79A0}" type="parTrans" cxnId="{29F57F2E-5405-4754-9106-9686E0F820BE}">
      <dgm:prSet/>
      <dgm:spPr/>
    </dgm:pt>
    <dgm:pt modelId="{F0858A1B-2C2E-45B0-AEF5-60DCAAE53546}" type="sibTrans" cxnId="{29F57F2E-5405-4754-9106-9686E0F820BE}">
      <dgm:prSet/>
      <dgm:spPr/>
    </dgm:pt>
    <dgm:pt modelId="{6179217D-FAC3-4614-8F9A-87F497A6EE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?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77F0057-FD79-4158-968B-FB5595712E52}" type="parTrans" cxnId="{016326F0-C7B0-415C-A66B-3EC73113433F}">
      <dgm:prSet/>
      <dgm:spPr/>
    </dgm:pt>
    <dgm:pt modelId="{4709DF8D-D40C-40FE-A49C-057B4CA32102}" type="sibTrans" cxnId="{016326F0-C7B0-415C-A66B-3EC73113433F}">
      <dgm:prSet/>
      <dgm:spPr/>
    </dgm:pt>
    <dgm:pt modelId="{A564B783-F691-4377-81AC-5806E3FEC624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</a:t>
          </a:r>
          <a:endPara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C5A5B62-8AFB-4DE5-9CF8-5350914BC10A}" type="parTrans" cxnId="{49832131-CDEE-49C9-A638-91C9E0F731B6}">
      <dgm:prSet/>
      <dgm:spPr/>
    </dgm:pt>
    <dgm:pt modelId="{3120DDD2-7DB4-4731-9BCF-5EE0E329F13B}" type="sibTrans" cxnId="{49832131-CDEE-49C9-A638-91C9E0F731B6}">
      <dgm:prSet/>
      <dgm:spPr/>
    </dgm:pt>
    <dgm:pt modelId="{4D066B03-F2C3-421B-82AB-0807BF6A6C82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4608A75-CDB1-42BE-98DE-F27C7A48063F}" type="parTrans" cxnId="{62381ECF-358F-47E8-86BD-98442B0A2FCA}">
      <dgm:prSet/>
      <dgm:spPr/>
    </dgm:pt>
    <dgm:pt modelId="{3AF498AB-F22A-4759-91BF-02CDA0D7072F}" type="sibTrans" cxnId="{62381ECF-358F-47E8-86BD-98442B0A2FCA}">
      <dgm:prSet/>
      <dgm:spPr/>
    </dgm:pt>
    <dgm:pt modelId="{DBACD026-BF18-4C44-9187-34709B0E55C6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CB99D4B-E7C2-4655-A19A-34A138BF3293}" type="parTrans" cxnId="{1784D192-FD08-4A3C-BDBB-AC584279D303}">
      <dgm:prSet/>
      <dgm:spPr/>
    </dgm:pt>
    <dgm:pt modelId="{AA760D56-A10F-4B8A-B25D-D419B03C21FD}" type="sibTrans" cxnId="{1784D192-FD08-4A3C-BDBB-AC584279D303}">
      <dgm:prSet/>
      <dgm:spPr/>
    </dgm:pt>
    <dgm:pt modelId="{52C7F807-DC55-4DE2-B76F-C7791D97E46C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88D9570-8474-4E5E-B277-8CE12AB75400}" type="parTrans" cxnId="{31B57049-E7EA-498E-9DB1-A8DA73DD0F55}">
      <dgm:prSet/>
      <dgm:spPr/>
    </dgm:pt>
    <dgm:pt modelId="{828F5F49-01D6-4BDE-94CD-A785BAC53FA4}" type="sibTrans" cxnId="{31B57049-E7EA-498E-9DB1-A8DA73DD0F55}">
      <dgm:prSet/>
      <dgm:spPr/>
    </dgm:pt>
    <dgm:pt modelId="{DB01A975-C739-44DC-BE75-E1A75A219629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E749E24-A258-4501-B341-8AF7AB819812}" type="parTrans" cxnId="{88D09B77-6D4D-4C97-B95C-EC03C1C51B4B}">
      <dgm:prSet/>
      <dgm:spPr/>
    </dgm:pt>
    <dgm:pt modelId="{47836753-B6DC-402B-B782-3105C57B06A6}" type="sibTrans" cxnId="{88D09B77-6D4D-4C97-B95C-EC03C1C51B4B}">
      <dgm:prSet/>
      <dgm:spPr/>
    </dgm:pt>
    <dgm:pt modelId="{6FCBBA49-D600-4C25-89DC-1A076611DFF2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ADB156A-41E8-4FA1-8E24-2D1AA24534F5}" type="parTrans" cxnId="{69B3EBB2-AC3B-45EB-AFB1-E60A324C534B}">
      <dgm:prSet/>
      <dgm:spPr/>
    </dgm:pt>
    <dgm:pt modelId="{345C0B26-03E4-482E-9128-DBB263E7BDD1}" type="sibTrans" cxnId="{69B3EBB2-AC3B-45EB-AFB1-E60A324C534B}">
      <dgm:prSet/>
      <dgm:spPr/>
    </dgm:pt>
    <dgm:pt modelId="{95ACD7D4-0342-4AB1-88DE-D7D8B39F344B}" type="pres">
      <dgm:prSet presAssocID="{617CD715-F788-49A2-B7DB-A2199B7AB0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5879E4-EEC6-4551-A45A-222C6CB5497B}" type="pres">
      <dgm:prSet presAssocID="{5A67BD51-E062-4919-99DB-C48C1653AC2F}" presName="hierRoot1" presStyleCnt="0">
        <dgm:presLayoutVars>
          <dgm:hierBranch/>
        </dgm:presLayoutVars>
      </dgm:prSet>
      <dgm:spPr/>
    </dgm:pt>
    <dgm:pt modelId="{462956D0-60DF-4933-988E-B5D051F22FA7}" type="pres">
      <dgm:prSet presAssocID="{5A67BD51-E062-4919-99DB-C48C1653AC2F}" presName="rootComposite1" presStyleCnt="0"/>
      <dgm:spPr/>
    </dgm:pt>
    <dgm:pt modelId="{EBEF9664-85F7-45F8-B6FA-88F29F100AD0}" type="pres">
      <dgm:prSet presAssocID="{5A67BD51-E062-4919-99DB-C48C1653AC2F}" presName="rootText1" presStyleLbl="node0" presStyleIdx="0" presStyleCnt="1">
        <dgm:presLayoutVars>
          <dgm:chPref val="3"/>
        </dgm:presLayoutVars>
      </dgm:prSet>
      <dgm:spPr/>
    </dgm:pt>
    <dgm:pt modelId="{106B074A-B1CB-4EEA-AD91-57AF189F9C7B}" type="pres">
      <dgm:prSet presAssocID="{5A67BD51-E062-4919-99DB-C48C1653AC2F}" presName="rootConnector1" presStyleLbl="node1" presStyleIdx="0" presStyleCnt="0"/>
      <dgm:spPr/>
    </dgm:pt>
    <dgm:pt modelId="{560069CB-C30A-4494-AC32-7FA3D66FC61D}" type="pres">
      <dgm:prSet presAssocID="{5A67BD51-E062-4919-99DB-C48C1653AC2F}" presName="hierChild2" presStyleCnt="0"/>
      <dgm:spPr/>
    </dgm:pt>
    <dgm:pt modelId="{8C818489-93F9-4DCA-8945-131BA4853E4B}" type="pres">
      <dgm:prSet presAssocID="{277F0057-FD79-4158-968B-FB5595712E52}" presName="Name35" presStyleLbl="parChTrans1D2" presStyleIdx="0" presStyleCnt="7"/>
      <dgm:spPr/>
    </dgm:pt>
    <dgm:pt modelId="{B548AC39-9015-488A-8E8B-901FDB343897}" type="pres">
      <dgm:prSet presAssocID="{6179217D-FAC3-4614-8F9A-87F497A6EE84}" presName="hierRoot2" presStyleCnt="0">
        <dgm:presLayoutVars>
          <dgm:hierBranch/>
        </dgm:presLayoutVars>
      </dgm:prSet>
      <dgm:spPr/>
    </dgm:pt>
    <dgm:pt modelId="{97A6E4EC-59B7-4C22-ACCB-2848DC63829E}" type="pres">
      <dgm:prSet presAssocID="{6179217D-FAC3-4614-8F9A-87F497A6EE84}" presName="rootComposite" presStyleCnt="0"/>
      <dgm:spPr/>
    </dgm:pt>
    <dgm:pt modelId="{F9C4A05F-17F9-41C0-BBCC-8ED5F7B1A156}" type="pres">
      <dgm:prSet presAssocID="{6179217D-FAC3-4614-8F9A-87F497A6EE84}" presName="rootText" presStyleLbl="node2" presStyleIdx="0" presStyleCnt="7">
        <dgm:presLayoutVars>
          <dgm:chPref val="3"/>
        </dgm:presLayoutVars>
      </dgm:prSet>
      <dgm:spPr/>
    </dgm:pt>
    <dgm:pt modelId="{6C795FC2-296F-41E8-BC1F-BE3E27E86E0D}" type="pres">
      <dgm:prSet presAssocID="{6179217D-FAC3-4614-8F9A-87F497A6EE84}" presName="rootConnector" presStyleLbl="node2" presStyleIdx="0" presStyleCnt="7"/>
      <dgm:spPr/>
    </dgm:pt>
    <dgm:pt modelId="{1985C797-7054-4A31-966D-01A39BFCDA23}" type="pres">
      <dgm:prSet presAssocID="{6179217D-FAC3-4614-8F9A-87F497A6EE84}" presName="hierChild4" presStyleCnt="0"/>
      <dgm:spPr/>
    </dgm:pt>
    <dgm:pt modelId="{52365E61-96F6-466E-9F18-41E894AF28C3}" type="pres">
      <dgm:prSet presAssocID="{6179217D-FAC3-4614-8F9A-87F497A6EE84}" presName="hierChild5" presStyleCnt="0"/>
      <dgm:spPr/>
    </dgm:pt>
    <dgm:pt modelId="{DB7AAFB4-658D-45A1-892C-1A9EE625361A}" type="pres">
      <dgm:prSet presAssocID="{6C5A5B62-8AFB-4DE5-9CF8-5350914BC10A}" presName="Name35" presStyleLbl="parChTrans1D2" presStyleIdx="1" presStyleCnt="7"/>
      <dgm:spPr/>
    </dgm:pt>
    <dgm:pt modelId="{F7973B30-A5E7-4207-9F02-D86F8C98F52E}" type="pres">
      <dgm:prSet presAssocID="{A564B783-F691-4377-81AC-5806E3FEC624}" presName="hierRoot2" presStyleCnt="0">
        <dgm:presLayoutVars>
          <dgm:hierBranch/>
        </dgm:presLayoutVars>
      </dgm:prSet>
      <dgm:spPr/>
    </dgm:pt>
    <dgm:pt modelId="{07D5BEAA-4083-426E-984B-6B36EAF9938D}" type="pres">
      <dgm:prSet presAssocID="{A564B783-F691-4377-81AC-5806E3FEC624}" presName="rootComposite" presStyleCnt="0"/>
      <dgm:spPr/>
    </dgm:pt>
    <dgm:pt modelId="{9912F9C8-1050-43A4-B828-2C637EF1384C}" type="pres">
      <dgm:prSet presAssocID="{A564B783-F691-4377-81AC-5806E3FEC624}" presName="rootText" presStyleLbl="node2" presStyleIdx="1" presStyleCnt="7">
        <dgm:presLayoutVars>
          <dgm:chPref val="3"/>
        </dgm:presLayoutVars>
      </dgm:prSet>
      <dgm:spPr/>
    </dgm:pt>
    <dgm:pt modelId="{B34D6F67-5344-412E-8F8F-F53E643F50F5}" type="pres">
      <dgm:prSet presAssocID="{A564B783-F691-4377-81AC-5806E3FEC624}" presName="rootConnector" presStyleLbl="node2" presStyleIdx="1" presStyleCnt="7"/>
      <dgm:spPr/>
    </dgm:pt>
    <dgm:pt modelId="{E2DB2FCB-E368-44FA-9CEE-ABDCA826C21A}" type="pres">
      <dgm:prSet presAssocID="{A564B783-F691-4377-81AC-5806E3FEC624}" presName="hierChild4" presStyleCnt="0"/>
      <dgm:spPr/>
    </dgm:pt>
    <dgm:pt modelId="{55E7F8AE-5D53-4CFF-9590-DD1ED7CDAA1B}" type="pres">
      <dgm:prSet presAssocID="{A564B783-F691-4377-81AC-5806E3FEC624}" presName="hierChild5" presStyleCnt="0"/>
      <dgm:spPr/>
    </dgm:pt>
    <dgm:pt modelId="{55E7BB3D-EEEC-44A8-9366-3BC374CBE7DF}" type="pres">
      <dgm:prSet presAssocID="{B4608A75-CDB1-42BE-98DE-F27C7A48063F}" presName="Name35" presStyleLbl="parChTrans1D2" presStyleIdx="2" presStyleCnt="7"/>
      <dgm:spPr/>
    </dgm:pt>
    <dgm:pt modelId="{6D1862B8-82C2-4274-8E83-B3A068BEDA62}" type="pres">
      <dgm:prSet presAssocID="{4D066B03-F2C3-421B-82AB-0807BF6A6C82}" presName="hierRoot2" presStyleCnt="0">
        <dgm:presLayoutVars>
          <dgm:hierBranch/>
        </dgm:presLayoutVars>
      </dgm:prSet>
      <dgm:spPr/>
    </dgm:pt>
    <dgm:pt modelId="{C69AD7D6-6D22-45D1-9E90-F60A498513C6}" type="pres">
      <dgm:prSet presAssocID="{4D066B03-F2C3-421B-82AB-0807BF6A6C82}" presName="rootComposite" presStyleCnt="0"/>
      <dgm:spPr/>
    </dgm:pt>
    <dgm:pt modelId="{6037EE59-0D90-4247-B994-101224777E0B}" type="pres">
      <dgm:prSet presAssocID="{4D066B03-F2C3-421B-82AB-0807BF6A6C82}" presName="rootText" presStyleLbl="node2" presStyleIdx="2" presStyleCnt="7">
        <dgm:presLayoutVars>
          <dgm:chPref val="3"/>
        </dgm:presLayoutVars>
      </dgm:prSet>
      <dgm:spPr/>
    </dgm:pt>
    <dgm:pt modelId="{2A095367-AB2C-443D-943F-52C51CE072CB}" type="pres">
      <dgm:prSet presAssocID="{4D066B03-F2C3-421B-82AB-0807BF6A6C82}" presName="rootConnector" presStyleLbl="node2" presStyleIdx="2" presStyleCnt="7"/>
      <dgm:spPr/>
    </dgm:pt>
    <dgm:pt modelId="{6E4E7ECC-39E7-471A-BC6B-8F1B5F0F1C17}" type="pres">
      <dgm:prSet presAssocID="{4D066B03-F2C3-421B-82AB-0807BF6A6C82}" presName="hierChild4" presStyleCnt="0"/>
      <dgm:spPr/>
    </dgm:pt>
    <dgm:pt modelId="{85F1A4A9-896F-4CA7-ACFD-0AF75ECAC40F}" type="pres">
      <dgm:prSet presAssocID="{4D066B03-F2C3-421B-82AB-0807BF6A6C82}" presName="hierChild5" presStyleCnt="0"/>
      <dgm:spPr/>
    </dgm:pt>
    <dgm:pt modelId="{9D23EC4C-985D-4376-85F4-111A96FFAAA2}" type="pres">
      <dgm:prSet presAssocID="{2CB99D4B-E7C2-4655-A19A-34A138BF3293}" presName="Name35" presStyleLbl="parChTrans1D2" presStyleIdx="3" presStyleCnt="7"/>
      <dgm:spPr/>
    </dgm:pt>
    <dgm:pt modelId="{33619AB9-5D55-452D-9CDB-1A4B59836D80}" type="pres">
      <dgm:prSet presAssocID="{DBACD026-BF18-4C44-9187-34709B0E55C6}" presName="hierRoot2" presStyleCnt="0">
        <dgm:presLayoutVars>
          <dgm:hierBranch/>
        </dgm:presLayoutVars>
      </dgm:prSet>
      <dgm:spPr/>
    </dgm:pt>
    <dgm:pt modelId="{BCEEBE47-65EC-463B-BDC9-F4EAB9E56FFA}" type="pres">
      <dgm:prSet presAssocID="{DBACD026-BF18-4C44-9187-34709B0E55C6}" presName="rootComposite" presStyleCnt="0"/>
      <dgm:spPr/>
    </dgm:pt>
    <dgm:pt modelId="{8A79C06C-FCF8-486E-A7AF-59361FC96532}" type="pres">
      <dgm:prSet presAssocID="{DBACD026-BF18-4C44-9187-34709B0E55C6}" presName="rootText" presStyleLbl="node2" presStyleIdx="3" presStyleCnt="7">
        <dgm:presLayoutVars>
          <dgm:chPref val="3"/>
        </dgm:presLayoutVars>
      </dgm:prSet>
      <dgm:spPr/>
    </dgm:pt>
    <dgm:pt modelId="{EAD15FD2-6420-4903-AE61-41468E29D8F8}" type="pres">
      <dgm:prSet presAssocID="{DBACD026-BF18-4C44-9187-34709B0E55C6}" presName="rootConnector" presStyleLbl="node2" presStyleIdx="3" presStyleCnt="7"/>
      <dgm:spPr/>
    </dgm:pt>
    <dgm:pt modelId="{031E6941-8E99-41DA-814C-542E28FE552C}" type="pres">
      <dgm:prSet presAssocID="{DBACD026-BF18-4C44-9187-34709B0E55C6}" presName="hierChild4" presStyleCnt="0"/>
      <dgm:spPr/>
    </dgm:pt>
    <dgm:pt modelId="{86F818F6-938B-4D32-B286-860737880552}" type="pres">
      <dgm:prSet presAssocID="{DBACD026-BF18-4C44-9187-34709B0E55C6}" presName="hierChild5" presStyleCnt="0"/>
      <dgm:spPr/>
    </dgm:pt>
    <dgm:pt modelId="{E8274C3D-6979-4C97-875A-D7FC0C594BD7}" type="pres">
      <dgm:prSet presAssocID="{388D9570-8474-4E5E-B277-8CE12AB75400}" presName="Name35" presStyleLbl="parChTrans1D2" presStyleIdx="4" presStyleCnt="7"/>
      <dgm:spPr/>
    </dgm:pt>
    <dgm:pt modelId="{8DEF2B5F-395D-4C32-9648-A60A202B75AA}" type="pres">
      <dgm:prSet presAssocID="{52C7F807-DC55-4DE2-B76F-C7791D97E46C}" presName="hierRoot2" presStyleCnt="0">
        <dgm:presLayoutVars>
          <dgm:hierBranch/>
        </dgm:presLayoutVars>
      </dgm:prSet>
      <dgm:spPr/>
    </dgm:pt>
    <dgm:pt modelId="{A0A8564D-E51B-42A6-8877-B18AB748E07E}" type="pres">
      <dgm:prSet presAssocID="{52C7F807-DC55-4DE2-B76F-C7791D97E46C}" presName="rootComposite" presStyleCnt="0"/>
      <dgm:spPr/>
    </dgm:pt>
    <dgm:pt modelId="{7B6FFD08-5196-46FC-A305-BBA757747796}" type="pres">
      <dgm:prSet presAssocID="{52C7F807-DC55-4DE2-B76F-C7791D97E46C}" presName="rootText" presStyleLbl="node2" presStyleIdx="4" presStyleCnt="7">
        <dgm:presLayoutVars>
          <dgm:chPref val="3"/>
        </dgm:presLayoutVars>
      </dgm:prSet>
      <dgm:spPr/>
    </dgm:pt>
    <dgm:pt modelId="{BA7E956A-410A-4B03-A83C-998DCA3C20C0}" type="pres">
      <dgm:prSet presAssocID="{52C7F807-DC55-4DE2-B76F-C7791D97E46C}" presName="rootConnector" presStyleLbl="node2" presStyleIdx="4" presStyleCnt="7"/>
      <dgm:spPr/>
    </dgm:pt>
    <dgm:pt modelId="{CB1549C2-F3AB-418D-B5D4-A2CC6BEAE08A}" type="pres">
      <dgm:prSet presAssocID="{52C7F807-DC55-4DE2-B76F-C7791D97E46C}" presName="hierChild4" presStyleCnt="0"/>
      <dgm:spPr/>
    </dgm:pt>
    <dgm:pt modelId="{21D65DC4-BA12-4D83-966B-49B0F78AC964}" type="pres">
      <dgm:prSet presAssocID="{52C7F807-DC55-4DE2-B76F-C7791D97E46C}" presName="hierChild5" presStyleCnt="0"/>
      <dgm:spPr/>
    </dgm:pt>
    <dgm:pt modelId="{4DD1FB63-1385-41BA-88F7-437725303976}" type="pres">
      <dgm:prSet presAssocID="{6E749E24-A258-4501-B341-8AF7AB819812}" presName="Name35" presStyleLbl="parChTrans1D2" presStyleIdx="5" presStyleCnt="7"/>
      <dgm:spPr/>
    </dgm:pt>
    <dgm:pt modelId="{B6C514F0-C8ED-443F-883E-58F89D744463}" type="pres">
      <dgm:prSet presAssocID="{DB01A975-C739-44DC-BE75-E1A75A219629}" presName="hierRoot2" presStyleCnt="0">
        <dgm:presLayoutVars>
          <dgm:hierBranch/>
        </dgm:presLayoutVars>
      </dgm:prSet>
      <dgm:spPr/>
    </dgm:pt>
    <dgm:pt modelId="{637BC7ED-E56E-47E0-878C-992E403127D5}" type="pres">
      <dgm:prSet presAssocID="{DB01A975-C739-44DC-BE75-E1A75A219629}" presName="rootComposite" presStyleCnt="0"/>
      <dgm:spPr/>
    </dgm:pt>
    <dgm:pt modelId="{B549A447-E74C-4F83-8D5C-F093F7902346}" type="pres">
      <dgm:prSet presAssocID="{DB01A975-C739-44DC-BE75-E1A75A219629}" presName="rootText" presStyleLbl="node2" presStyleIdx="5" presStyleCnt="7">
        <dgm:presLayoutVars>
          <dgm:chPref val="3"/>
        </dgm:presLayoutVars>
      </dgm:prSet>
      <dgm:spPr/>
    </dgm:pt>
    <dgm:pt modelId="{1D300A71-93E3-4F2F-A32C-C3E60A488BD9}" type="pres">
      <dgm:prSet presAssocID="{DB01A975-C739-44DC-BE75-E1A75A219629}" presName="rootConnector" presStyleLbl="node2" presStyleIdx="5" presStyleCnt="7"/>
      <dgm:spPr/>
    </dgm:pt>
    <dgm:pt modelId="{9A71D595-6623-476E-914A-0CDF965B2004}" type="pres">
      <dgm:prSet presAssocID="{DB01A975-C739-44DC-BE75-E1A75A219629}" presName="hierChild4" presStyleCnt="0"/>
      <dgm:spPr/>
    </dgm:pt>
    <dgm:pt modelId="{EE1EBB79-7928-4A67-BAB6-AE4926A75306}" type="pres">
      <dgm:prSet presAssocID="{DB01A975-C739-44DC-BE75-E1A75A219629}" presName="hierChild5" presStyleCnt="0"/>
      <dgm:spPr/>
    </dgm:pt>
    <dgm:pt modelId="{76570F0B-14BF-472C-ABC7-ED2C782F8D10}" type="pres">
      <dgm:prSet presAssocID="{DADB156A-41E8-4FA1-8E24-2D1AA24534F5}" presName="Name35" presStyleLbl="parChTrans1D2" presStyleIdx="6" presStyleCnt="7"/>
      <dgm:spPr/>
    </dgm:pt>
    <dgm:pt modelId="{F1A969B1-F98D-4A4C-A407-0D1A776263D8}" type="pres">
      <dgm:prSet presAssocID="{6FCBBA49-D600-4C25-89DC-1A076611DFF2}" presName="hierRoot2" presStyleCnt="0">
        <dgm:presLayoutVars>
          <dgm:hierBranch/>
        </dgm:presLayoutVars>
      </dgm:prSet>
      <dgm:spPr/>
    </dgm:pt>
    <dgm:pt modelId="{7220C9EF-05AC-4EE2-9E7F-2A06D64769F5}" type="pres">
      <dgm:prSet presAssocID="{6FCBBA49-D600-4C25-89DC-1A076611DFF2}" presName="rootComposite" presStyleCnt="0"/>
      <dgm:spPr/>
    </dgm:pt>
    <dgm:pt modelId="{69414FD0-5C92-4621-8ED5-60636DF23437}" type="pres">
      <dgm:prSet presAssocID="{6FCBBA49-D600-4C25-89DC-1A076611DFF2}" presName="rootText" presStyleLbl="node2" presStyleIdx="6" presStyleCnt="7">
        <dgm:presLayoutVars>
          <dgm:chPref val="3"/>
        </dgm:presLayoutVars>
      </dgm:prSet>
      <dgm:spPr/>
    </dgm:pt>
    <dgm:pt modelId="{EFFB62B7-2EE4-4012-9797-03CCDB336224}" type="pres">
      <dgm:prSet presAssocID="{6FCBBA49-D600-4C25-89DC-1A076611DFF2}" presName="rootConnector" presStyleLbl="node2" presStyleIdx="6" presStyleCnt="7"/>
      <dgm:spPr/>
    </dgm:pt>
    <dgm:pt modelId="{86DAD8DA-D6F5-4C00-A223-EAD5D4CEDB6B}" type="pres">
      <dgm:prSet presAssocID="{6FCBBA49-D600-4C25-89DC-1A076611DFF2}" presName="hierChild4" presStyleCnt="0"/>
      <dgm:spPr/>
    </dgm:pt>
    <dgm:pt modelId="{202E2153-61D6-436B-83AA-7B581136CA1D}" type="pres">
      <dgm:prSet presAssocID="{6FCBBA49-D600-4C25-89DC-1A076611DFF2}" presName="hierChild5" presStyleCnt="0"/>
      <dgm:spPr/>
    </dgm:pt>
    <dgm:pt modelId="{AE5E5740-2B51-4EB5-80B1-F22DFB28ED90}" type="pres">
      <dgm:prSet presAssocID="{5A67BD51-E062-4919-99DB-C48C1653AC2F}" presName="hierChild3" presStyleCnt="0"/>
      <dgm:spPr/>
    </dgm:pt>
  </dgm:ptLst>
  <dgm:cxnLst>
    <dgm:cxn modelId="{1784D192-FD08-4A3C-BDBB-AC584279D303}" srcId="{5A67BD51-E062-4919-99DB-C48C1653AC2F}" destId="{DBACD026-BF18-4C44-9187-34709B0E55C6}" srcOrd="3" destOrd="0" parTransId="{2CB99D4B-E7C2-4655-A19A-34A138BF3293}" sibTransId="{AA760D56-A10F-4B8A-B25D-D419B03C21FD}"/>
    <dgm:cxn modelId="{E29379E9-5A97-405C-8664-CB38B6BD5758}" type="presOf" srcId="{4D066B03-F2C3-421B-82AB-0807BF6A6C82}" destId="{6037EE59-0D90-4247-B994-101224777E0B}" srcOrd="0" destOrd="0" presId="urn:microsoft.com/office/officeart/2005/8/layout/orgChart1"/>
    <dgm:cxn modelId="{4791647A-0D52-4F1A-8C37-3E347C997899}" type="presOf" srcId="{6FCBBA49-D600-4C25-89DC-1A076611DFF2}" destId="{EFFB62B7-2EE4-4012-9797-03CCDB336224}" srcOrd="1" destOrd="0" presId="urn:microsoft.com/office/officeart/2005/8/layout/orgChart1"/>
    <dgm:cxn modelId="{462C665D-0C6A-42FB-B4F2-299E3E638263}" type="presOf" srcId="{6C5A5B62-8AFB-4DE5-9CF8-5350914BC10A}" destId="{DB7AAFB4-658D-45A1-892C-1A9EE625361A}" srcOrd="0" destOrd="0" presId="urn:microsoft.com/office/officeart/2005/8/layout/orgChart1"/>
    <dgm:cxn modelId="{69B3EBB2-AC3B-45EB-AFB1-E60A324C534B}" srcId="{5A67BD51-E062-4919-99DB-C48C1653AC2F}" destId="{6FCBBA49-D600-4C25-89DC-1A076611DFF2}" srcOrd="6" destOrd="0" parTransId="{DADB156A-41E8-4FA1-8E24-2D1AA24534F5}" sibTransId="{345C0B26-03E4-482E-9128-DBB263E7BDD1}"/>
    <dgm:cxn modelId="{49832131-CDEE-49C9-A638-91C9E0F731B6}" srcId="{5A67BD51-E062-4919-99DB-C48C1653AC2F}" destId="{A564B783-F691-4377-81AC-5806E3FEC624}" srcOrd="1" destOrd="0" parTransId="{6C5A5B62-8AFB-4DE5-9CF8-5350914BC10A}" sibTransId="{3120DDD2-7DB4-4731-9BCF-5EE0E329F13B}"/>
    <dgm:cxn modelId="{057156FE-8D60-4D85-B6ED-16D5021FA6C8}" type="presOf" srcId="{5A67BD51-E062-4919-99DB-C48C1653AC2F}" destId="{EBEF9664-85F7-45F8-B6FA-88F29F100AD0}" srcOrd="0" destOrd="0" presId="urn:microsoft.com/office/officeart/2005/8/layout/orgChart1"/>
    <dgm:cxn modelId="{B7174EDD-831B-4664-88E9-CF1B5DA7C25B}" type="presOf" srcId="{52C7F807-DC55-4DE2-B76F-C7791D97E46C}" destId="{7B6FFD08-5196-46FC-A305-BBA757747796}" srcOrd="0" destOrd="0" presId="urn:microsoft.com/office/officeart/2005/8/layout/orgChart1"/>
    <dgm:cxn modelId="{B023CC4B-CD91-4933-8429-B9478762A0BF}" type="presOf" srcId="{6179217D-FAC3-4614-8F9A-87F497A6EE84}" destId="{F9C4A05F-17F9-41C0-BBCC-8ED5F7B1A156}" srcOrd="0" destOrd="0" presId="urn:microsoft.com/office/officeart/2005/8/layout/orgChart1"/>
    <dgm:cxn modelId="{29F57F2E-5405-4754-9106-9686E0F820BE}" srcId="{617CD715-F788-49A2-B7DB-A2199B7AB02E}" destId="{5A67BD51-E062-4919-99DB-C48C1653AC2F}" srcOrd="0" destOrd="0" parTransId="{5511AA06-BA53-4BA9-91FB-C77CEE5C79A0}" sibTransId="{F0858A1B-2C2E-45B0-AEF5-60DCAAE53546}"/>
    <dgm:cxn modelId="{62381ECF-358F-47E8-86BD-98442B0A2FCA}" srcId="{5A67BD51-E062-4919-99DB-C48C1653AC2F}" destId="{4D066B03-F2C3-421B-82AB-0807BF6A6C82}" srcOrd="2" destOrd="0" parTransId="{B4608A75-CDB1-42BE-98DE-F27C7A48063F}" sibTransId="{3AF498AB-F22A-4759-91BF-02CDA0D7072F}"/>
    <dgm:cxn modelId="{F682FDAD-7429-4D53-9B3E-4C7D511E9129}" type="presOf" srcId="{2CB99D4B-E7C2-4655-A19A-34A138BF3293}" destId="{9D23EC4C-985D-4376-85F4-111A96FFAAA2}" srcOrd="0" destOrd="0" presId="urn:microsoft.com/office/officeart/2005/8/layout/orgChart1"/>
    <dgm:cxn modelId="{E65C6F96-59C9-4559-A2F5-B0F009D5D71F}" type="presOf" srcId="{DB01A975-C739-44DC-BE75-E1A75A219629}" destId="{1D300A71-93E3-4F2F-A32C-C3E60A488BD9}" srcOrd="1" destOrd="0" presId="urn:microsoft.com/office/officeart/2005/8/layout/orgChart1"/>
    <dgm:cxn modelId="{DDAD7BDA-DE36-4B1D-A678-0FEECB1B0B6D}" type="presOf" srcId="{DBACD026-BF18-4C44-9187-34709B0E55C6}" destId="{EAD15FD2-6420-4903-AE61-41468E29D8F8}" srcOrd="1" destOrd="0" presId="urn:microsoft.com/office/officeart/2005/8/layout/orgChart1"/>
    <dgm:cxn modelId="{D2A909FC-FC75-42A8-A140-ACD651255EA6}" type="presOf" srcId="{5A67BD51-E062-4919-99DB-C48C1653AC2F}" destId="{106B074A-B1CB-4EEA-AD91-57AF189F9C7B}" srcOrd="1" destOrd="0" presId="urn:microsoft.com/office/officeart/2005/8/layout/orgChart1"/>
    <dgm:cxn modelId="{3D4DCA46-FEC5-4478-8EFB-6EED5E4FAC62}" type="presOf" srcId="{A564B783-F691-4377-81AC-5806E3FEC624}" destId="{B34D6F67-5344-412E-8F8F-F53E643F50F5}" srcOrd="1" destOrd="0" presId="urn:microsoft.com/office/officeart/2005/8/layout/orgChart1"/>
    <dgm:cxn modelId="{ACEB08FE-2A59-45F8-AEFA-2BC907FF98F2}" type="presOf" srcId="{6FCBBA49-D600-4C25-89DC-1A076611DFF2}" destId="{69414FD0-5C92-4621-8ED5-60636DF23437}" srcOrd="0" destOrd="0" presId="urn:microsoft.com/office/officeart/2005/8/layout/orgChart1"/>
    <dgm:cxn modelId="{DD59B6CF-A6B1-4315-8F98-A9015F0EEB5B}" type="presOf" srcId="{B4608A75-CDB1-42BE-98DE-F27C7A48063F}" destId="{55E7BB3D-EEEC-44A8-9366-3BC374CBE7DF}" srcOrd="0" destOrd="0" presId="urn:microsoft.com/office/officeart/2005/8/layout/orgChart1"/>
    <dgm:cxn modelId="{DCFD5841-7A67-4EB2-B5E6-717DFBA20F54}" type="presOf" srcId="{6E749E24-A258-4501-B341-8AF7AB819812}" destId="{4DD1FB63-1385-41BA-88F7-437725303976}" srcOrd="0" destOrd="0" presId="urn:microsoft.com/office/officeart/2005/8/layout/orgChart1"/>
    <dgm:cxn modelId="{3B658217-E22D-47F1-AF36-D600BA751B4D}" type="presOf" srcId="{A564B783-F691-4377-81AC-5806E3FEC624}" destId="{9912F9C8-1050-43A4-B828-2C637EF1384C}" srcOrd="0" destOrd="0" presId="urn:microsoft.com/office/officeart/2005/8/layout/orgChart1"/>
    <dgm:cxn modelId="{016326F0-C7B0-415C-A66B-3EC73113433F}" srcId="{5A67BD51-E062-4919-99DB-C48C1653AC2F}" destId="{6179217D-FAC3-4614-8F9A-87F497A6EE84}" srcOrd="0" destOrd="0" parTransId="{277F0057-FD79-4158-968B-FB5595712E52}" sibTransId="{4709DF8D-D40C-40FE-A49C-057B4CA32102}"/>
    <dgm:cxn modelId="{6D002A98-367E-4978-A8CF-E6022C43547F}" type="presOf" srcId="{6179217D-FAC3-4614-8F9A-87F497A6EE84}" destId="{6C795FC2-296F-41E8-BC1F-BE3E27E86E0D}" srcOrd="1" destOrd="0" presId="urn:microsoft.com/office/officeart/2005/8/layout/orgChart1"/>
    <dgm:cxn modelId="{F4D70928-D669-4EB9-BD7E-1CDBC70C515D}" type="presOf" srcId="{4D066B03-F2C3-421B-82AB-0807BF6A6C82}" destId="{2A095367-AB2C-443D-943F-52C51CE072CB}" srcOrd="1" destOrd="0" presId="urn:microsoft.com/office/officeart/2005/8/layout/orgChart1"/>
    <dgm:cxn modelId="{E03E46D8-8670-41C9-8109-992B7096D4FD}" type="presOf" srcId="{DB01A975-C739-44DC-BE75-E1A75A219629}" destId="{B549A447-E74C-4F83-8D5C-F093F7902346}" srcOrd="0" destOrd="0" presId="urn:microsoft.com/office/officeart/2005/8/layout/orgChart1"/>
    <dgm:cxn modelId="{31B57049-E7EA-498E-9DB1-A8DA73DD0F55}" srcId="{5A67BD51-E062-4919-99DB-C48C1653AC2F}" destId="{52C7F807-DC55-4DE2-B76F-C7791D97E46C}" srcOrd="4" destOrd="0" parTransId="{388D9570-8474-4E5E-B277-8CE12AB75400}" sibTransId="{828F5F49-01D6-4BDE-94CD-A785BAC53FA4}"/>
    <dgm:cxn modelId="{22617C6A-6BF1-4E99-A6B7-14A8C81F697C}" type="presOf" srcId="{617CD715-F788-49A2-B7DB-A2199B7AB02E}" destId="{95ACD7D4-0342-4AB1-88DE-D7D8B39F344B}" srcOrd="0" destOrd="0" presId="urn:microsoft.com/office/officeart/2005/8/layout/orgChart1"/>
    <dgm:cxn modelId="{592B31DD-DEB9-4DBD-B00A-DA603C8F88A4}" type="presOf" srcId="{52C7F807-DC55-4DE2-B76F-C7791D97E46C}" destId="{BA7E956A-410A-4B03-A83C-998DCA3C20C0}" srcOrd="1" destOrd="0" presId="urn:microsoft.com/office/officeart/2005/8/layout/orgChart1"/>
    <dgm:cxn modelId="{82349FB3-46D0-4120-9F48-90F4C845ECA2}" type="presOf" srcId="{388D9570-8474-4E5E-B277-8CE12AB75400}" destId="{E8274C3D-6979-4C97-875A-D7FC0C594BD7}" srcOrd="0" destOrd="0" presId="urn:microsoft.com/office/officeart/2005/8/layout/orgChart1"/>
    <dgm:cxn modelId="{518FAD0E-83E3-40C8-A9CD-B7B0B6165ADA}" type="presOf" srcId="{277F0057-FD79-4158-968B-FB5595712E52}" destId="{8C818489-93F9-4DCA-8945-131BA4853E4B}" srcOrd="0" destOrd="0" presId="urn:microsoft.com/office/officeart/2005/8/layout/orgChart1"/>
    <dgm:cxn modelId="{A73E4069-DDB2-4CDE-BA0F-AE8F7DDE4D16}" type="presOf" srcId="{DBACD026-BF18-4C44-9187-34709B0E55C6}" destId="{8A79C06C-FCF8-486E-A7AF-59361FC96532}" srcOrd="0" destOrd="0" presId="urn:microsoft.com/office/officeart/2005/8/layout/orgChart1"/>
    <dgm:cxn modelId="{88D09B77-6D4D-4C97-B95C-EC03C1C51B4B}" srcId="{5A67BD51-E062-4919-99DB-C48C1653AC2F}" destId="{DB01A975-C739-44DC-BE75-E1A75A219629}" srcOrd="5" destOrd="0" parTransId="{6E749E24-A258-4501-B341-8AF7AB819812}" sibTransId="{47836753-B6DC-402B-B782-3105C57B06A6}"/>
    <dgm:cxn modelId="{46AFA23C-F9C9-44B8-BCD8-AE4F4473FB6D}" type="presOf" srcId="{DADB156A-41E8-4FA1-8E24-2D1AA24534F5}" destId="{76570F0B-14BF-472C-ABC7-ED2C782F8D10}" srcOrd="0" destOrd="0" presId="urn:microsoft.com/office/officeart/2005/8/layout/orgChart1"/>
    <dgm:cxn modelId="{3A6803D6-C4AB-46AB-A608-612F6BC95ED4}" type="presParOf" srcId="{95ACD7D4-0342-4AB1-88DE-D7D8B39F344B}" destId="{0A5879E4-EEC6-4551-A45A-222C6CB5497B}" srcOrd="0" destOrd="0" presId="urn:microsoft.com/office/officeart/2005/8/layout/orgChart1"/>
    <dgm:cxn modelId="{3F5D8D76-18F2-4B95-B5FA-8C9EE04E7D6B}" type="presParOf" srcId="{0A5879E4-EEC6-4551-A45A-222C6CB5497B}" destId="{462956D0-60DF-4933-988E-B5D051F22FA7}" srcOrd="0" destOrd="0" presId="urn:microsoft.com/office/officeart/2005/8/layout/orgChart1"/>
    <dgm:cxn modelId="{2CDA00AD-0C54-43D2-91A0-0B273444064B}" type="presParOf" srcId="{462956D0-60DF-4933-988E-B5D051F22FA7}" destId="{EBEF9664-85F7-45F8-B6FA-88F29F100AD0}" srcOrd="0" destOrd="0" presId="urn:microsoft.com/office/officeart/2005/8/layout/orgChart1"/>
    <dgm:cxn modelId="{D3EFB8D8-9B86-4A8B-BD54-71F280A28979}" type="presParOf" srcId="{462956D0-60DF-4933-988E-B5D051F22FA7}" destId="{106B074A-B1CB-4EEA-AD91-57AF189F9C7B}" srcOrd="1" destOrd="0" presId="urn:microsoft.com/office/officeart/2005/8/layout/orgChart1"/>
    <dgm:cxn modelId="{DC92946E-C569-41A0-A84B-134152DC185A}" type="presParOf" srcId="{0A5879E4-EEC6-4551-A45A-222C6CB5497B}" destId="{560069CB-C30A-4494-AC32-7FA3D66FC61D}" srcOrd="1" destOrd="0" presId="urn:microsoft.com/office/officeart/2005/8/layout/orgChart1"/>
    <dgm:cxn modelId="{1D88CCCE-D143-4C4C-89B0-D3C4041982E2}" type="presParOf" srcId="{560069CB-C30A-4494-AC32-7FA3D66FC61D}" destId="{8C818489-93F9-4DCA-8945-131BA4853E4B}" srcOrd="0" destOrd="0" presId="urn:microsoft.com/office/officeart/2005/8/layout/orgChart1"/>
    <dgm:cxn modelId="{1419893E-4AD7-4355-A5C1-9BCC22026823}" type="presParOf" srcId="{560069CB-C30A-4494-AC32-7FA3D66FC61D}" destId="{B548AC39-9015-488A-8E8B-901FDB343897}" srcOrd="1" destOrd="0" presId="urn:microsoft.com/office/officeart/2005/8/layout/orgChart1"/>
    <dgm:cxn modelId="{3E177AEC-1E3E-46AF-8967-F90001EED39F}" type="presParOf" srcId="{B548AC39-9015-488A-8E8B-901FDB343897}" destId="{97A6E4EC-59B7-4C22-ACCB-2848DC63829E}" srcOrd="0" destOrd="0" presId="urn:microsoft.com/office/officeart/2005/8/layout/orgChart1"/>
    <dgm:cxn modelId="{3F1DC5CF-371C-4964-BAF0-0B421E30EE20}" type="presParOf" srcId="{97A6E4EC-59B7-4C22-ACCB-2848DC63829E}" destId="{F9C4A05F-17F9-41C0-BBCC-8ED5F7B1A156}" srcOrd="0" destOrd="0" presId="urn:microsoft.com/office/officeart/2005/8/layout/orgChart1"/>
    <dgm:cxn modelId="{85BFC512-2B1B-44BC-A994-F2164E80D7FE}" type="presParOf" srcId="{97A6E4EC-59B7-4C22-ACCB-2848DC63829E}" destId="{6C795FC2-296F-41E8-BC1F-BE3E27E86E0D}" srcOrd="1" destOrd="0" presId="urn:microsoft.com/office/officeart/2005/8/layout/orgChart1"/>
    <dgm:cxn modelId="{6A5406FB-2115-47E2-991E-C2883B26F7EB}" type="presParOf" srcId="{B548AC39-9015-488A-8E8B-901FDB343897}" destId="{1985C797-7054-4A31-966D-01A39BFCDA23}" srcOrd="1" destOrd="0" presId="urn:microsoft.com/office/officeart/2005/8/layout/orgChart1"/>
    <dgm:cxn modelId="{7434DF4F-8929-4FE8-AD3A-258C2A808D74}" type="presParOf" srcId="{B548AC39-9015-488A-8E8B-901FDB343897}" destId="{52365E61-96F6-466E-9F18-41E894AF28C3}" srcOrd="2" destOrd="0" presId="urn:microsoft.com/office/officeart/2005/8/layout/orgChart1"/>
    <dgm:cxn modelId="{4A9EF1F2-160D-4061-8DAF-6678E24F1825}" type="presParOf" srcId="{560069CB-C30A-4494-AC32-7FA3D66FC61D}" destId="{DB7AAFB4-658D-45A1-892C-1A9EE625361A}" srcOrd="2" destOrd="0" presId="urn:microsoft.com/office/officeart/2005/8/layout/orgChart1"/>
    <dgm:cxn modelId="{7951C19A-91EE-4F49-9754-95729C0F8D12}" type="presParOf" srcId="{560069CB-C30A-4494-AC32-7FA3D66FC61D}" destId="{F7973B30-A5E7-4207-9F02-D86F8C98F52E}" srcOrd="3" destOrd="0" presId="urn:microsoft.com/office/officeart/2005/8/layout/orgChart1"/>
    <dgm:cxn modelId="{32F5DBBC-30A4-4D15-9B8F-281D2B95315E}" type="presParOf" srcId="{F7973B30-A5E7-4207-9F02-D86F8C98F52E}" destId="{07D5BEAA-4083-426E-984B-6B36EAF9938D}" srcOrd="0" destOrd="0" presId="urn:microsoft.com/office/officeart/2005/8/layout/orgChart1"/>
    <dgm:cxn modelId="{61FD00C5-85A7-4720-82DF-CBC04D8BF718}" type="presParOf" srcId="{07D5BEAA-4083-426E-984B-6B36EAF9938D}" destId="{9912F9C8-1050-43A4-B828-2C637EF1384C}" srcOrd="0" destOrd="0" presId="urn:microsoft.com/office/officeart/2005/8/layout/orgChart1"/>
    <dgm:cxn modelId="{0635E2D8-5A6C-43D0-82D3-4291915D7054}" type="presParOf" srcId="{07D5BEAA-4083-426E-984B-6B36EAF9938D}" destId="{B34D6F67-5344-412E-8F8F-F53E643F50F5}" srcOrd="1" destOrd="0" presId="urn:microsoft.com/office/officeart/2005/8/layout/orgChart1"/>
    <dgm:cxn modelId="{70834ADD-2238-4F19-9EA9-F8BDF17B4E97}" type="presParOf" srcId="{F7973B30-A5E7-4207-9F02-D86F8C98F52E}" destId="{E2DB2FCB-E368-44FA-9CEE-ABDCA826C21A}" srcOrd="1" destOrd="0" presId="urn:microsoft.com/office/officeart/2005/8/layout/orgChart1"/>
    <dgm:cxn modelId="{89F07437-BCAF-424E-996C-EB5689ADA159}" type="presParOf" srcId="{F7973B30-A5E7-4207-9F02-D86F8C98F52E}" destId="{55E7F8AE-5D53-4CFF-9590-DD1ED7CDAA1B}" srcOrd="2" destOrd="0" presId="urn:microsoft.com/office/officeart/2005/8/layout/orgChart1"/>
    <dgm:cxn modelId="{2FD70944-2FFC-4634-B3B8-53211C9966E6}" type="presParOf" srcId="{560069CB-C30A-4494-AC32-7FA3D66FC61D}" destId="{55E7BB3D-EEEC-44A8-9366-3BC374CBE7DF}" srcOrd="4" destOrd="0" presId="urn:microsoft.com/office/officeart/2005/8/layout/orgChart1"/>
    <dgm:cxn modelId="{1F861465-893B-4AAF-98DD-3B8A6E480A5B}" type="presParOf" srcId="{560069CB-C30A-4494-AC32-7FA3D66FC61D}" destId="{6D1862B8-82C2-4274-8E83-B3A068BEDA62}" srcOrd="5" destOrd="0" presId="urn:microsoft.com/office/officeart/2005/8/layout/orgChart1"/>
    <dgm:cxn modelId="{F03961B9-7159-454D-AD1A-0F3D5BEA6BB1}" type="presParOf" srcId="{6D1862B8-82C2-4274-8E83-B3A068BEDA62}" destId="{C69AD7D6-6D22-45D1-9E90-F60A498513C6}" srcOrd="0" destOrd="0" presId="urn:microsoft.com/office/officeart/2005/8/layout/orgChart1"/>
    <dgm:cxn modelId="{EDF50A3A-3F5C-4B39-8EFD-05225BC413CF}" type="presParOf" srcId="{C69AD7D6-6D22-45D1-9E90-F60A498513C6}" destId="{6037EE59-0D90-4247-B994-101224777E0B}" srcOrd="0" destOrd="0" presId="urn:microsoft.com/office/officeart/2005/8/layout/orgChart1"/>
    <dgm:cxn modelId="{173A61EB-1DF6-4DF8-8FC4-12DD0A4ADF0D}" type="presParOf" srcId="{C69AD7D6-6D22-45D1-9E90-F60A498513C6}" destId="{2A095367-AB2C-443D-943F-52C51CE072CB}" srcOrd="1" destOrd="0" presId="urn:microsoft.com/office/officeart/2005/8/layout/orgChart1"/>
    <dgm:cxn modelId="{39CD42C5-A514-4A41-BE6E-CEDCC2C55DED}" type="presParOf" srcId="{6D1862B8-82C2-4274-8E83-B3A068BEDA62}" destId="{6E4E7ECC-39E7-471A-BC6B-8F1B5F0F1C17}" srcOrd="1" destOrd="0" presId="urn:microsoft.com/office/officeart/2005/8/layout/orgChart1"/>
    <dgm:cxn modelId="{5460C8B0-4AF2-4F0C-8C46-772243046081}" type="presParOf" srcId="{6D1862B8-82C2-4274-8E83-B3A068BEDA62}" destId="{85F1A4A9-896F-4CA7-ACFD-0AF75ECAC40F}" srcOrd="2" destOrd="0" presId="urn:microsoft.com/office/officeart/2005/8/layout/orgChart1"/>
    <dgm:cxn modelId="{F6C3E7D4-EFEA-4B22-B8B7-FFA2249C248B}" type="presParOf" srcId="{560069CB-C30A-4494-AC32-7FA3D66FC61D}" destId="{9D23EC4C-985D-4376-85F4-111A96FFAAA2}" srcOrd="6" destOrd="0" presId="urn:microsoft.com/office/officeart/2005/8/layout/orgChart1"/>
    <dgm:cxn modelId="{96C21C40-0077-4560-B06B-4D36250DC64F}" type="presParOf" srcId="{560069CB-C30A-4494-AC32-7FA3D66FC61D}" destId="{33619AB9-5D55-452D-9CDB-1A4B59836D80}" srcOrd="7" destOrd="0" presId="urn:microsoft.com/office/officeart/2005/8/layout/orgChart1"/>
    <dgm:cxn modelId="{B37EB985-5AB1-4DEE-B703-1405FBF8FA74}" type="presParOf" srcId="{33619AB9-5D55-452D-9CDB-1A4B59836D80}" destId="{BCEEBE47-65EC-463B-BDC9-F4EAB9E56FFA}" srcOrd="0" destOrd="0" presId="urn:microsoft.com/office/officeart/2005/8/layout/orgChart1"/>
    <dgm:cxn modelId="{93DCBF3F-B72E-4001-96CB-6D3FBCEA44C2}" type="presParOf" srcId="{BCEEBE47-65EC-463B-BDC9-F4EAB9E56FFA}" destId="{8A79C06C-FCF8-486E-A7AF-59361FC96532}" srcOrd="0" destOrd="0" presId="urn:microsoft.com/office/officeart/2005/8/layout/orgChart1"/>
    <dgm:cxn modelId="{7D29B600-2F58-41B7-AC64-1C73FC9369E6}" type="presParOf" srcId="{BCEEBE47-65EC-463B-BDC9-F4EAB9E56FFA}" destId="{EAD15FD2-6420-4903-AE61-41468E29D8F8}" srcOrd="1" destOrd="0" presId="urn:microsoft.com/office/officeart/2005/8/layout/orgChart1"/>
    <dgm:cxn modelId="{4D99D1BD-FA5E-4C62-A3F3-653FE70A59CA}" type="presParOf" srcId="{33619AB9-5D55-452D-9CDB-1A4B59836D80}" destId="{031E6941-8E99-41DA-814C-542E28FE552C}" srcOrd="1" destOrd="0" presId="urn:microsoft.com/office/officeart/2005/8/layout/orgChart1"/>
    <dgm:cxn modelId="{0E904163-97A6-444F-B954-2D020D80B811}" type="presParOf" srcId="{33619AB9-5D55-452D-9CDB-1A4B59836D80}" destId="{86F818F6-938B-4D32-B286-860737880552}" srcOrd="2" destOrd="0" presId="urn:microsoft.com/office/officeart/2005/8/layout/orgChart1"/>
    <dgm:cxn modelId="{6616F07B-B4E6-45DE-92C6-6D87ACD6C9B0}" type="presParOf" srcId="{560069CB-C30A-4494-AC32-7FA3D66FC61D}" destId="{E8274C3D-6979-4C97-875A-D7FC0C594BD7}" srcOrd="8" destOrd="0" presId="urn:microsoft.com/office/officeart/2005/8/layout/orgChart1"/>
    <dgm:cxn modelId="{DE78199F-AAD9-4A82-810E-7EFA17CB8DED}" type="presParOf" srcId="{560069CB-C30A-4494-AC32-7FA3D66FC61D}" destId="{8DEF2B5F-395D-4C32-9648-A60A202B75AA}" srcOrd="9" destOrd="0" presId="urn:microsoft.com/office/officeart/2005/8/layout/orgChart1"/>
    <dgm:cxn modelId="{B67B5C3A-DCC2-496E-A1EF-8CC569F421B2}" type="presParOf" srcId="{8DEF2B5F-395D-4C32-9648-A60A202B75AA}" destId="{A0A8564D-E51B-42A6-8877-B18AB748E07E}" srcOrd="0" destOrd="0" presId="urn:microsoft.com/office/officeart/2005/8/layout/orgChart1"/>
    <dgm:cxn modelId="{BE2B0265-3458-411C-95AF-4DF9F60DA180}" type="presParOf" srcId="{A0A8564D-E51B-42A6-8877-B18AB748E07E}" destId="{7B6FFD08-5196-46FC-A305-BBA757747796}" srcOrd="0" destOrd="0" presId="urn:microsoft.com/office/officeart/2005/8/layout/orgChart1"/>
    <dgm:cxn modelId="{880ADB0E-7FB0-4A77-9B1C-A9A9A53A3347}" type="presParOf" srcId="{A0A8564D-E51B-42A6-8877-B18AB748E07E}" destId="{BA7E956A-410A-4B03-A83C-998DCA3C20C0}" srcOrd="1" destOrd="0" presId="urn:microsoft.com/office/officeart/2005/8/layout/orgChart1"/>
    <dgm:cxn modelId="{7D824983-8FAF-4BF5-A86B-A9CF462C2AB2}" type="presParOf" srcId="{8DEF2B5F-395D-4C32-9648-A60A202B75AA}" destId="{CB1549C2-F3AB-418D-B5D4-A2CC6BEAE08A}" srcOrd="1" destOrd="0" presId="urn:microsoft.com/office/officeart/2005/8/layout/orgChart1"/>
    <dgm:cxn modelId="{E2B6733D-59A8-4268-A221-7ED7405E3BA6}" type="presParOf" srcId="{8DEF2B5F-395D-4C32-9648-A60A202B75AA}" destId="{21D65DC4-BA12-4D83-966B-49B0F78AC964}" srcOrd="2" destOrd="0" presId="urn:microsoft.com/office/officeart/2005/8/layout/orgChart1"/>
    <dgm:cxn modelId="{64706825-8D69-4A0A-9F28-B9F02DE67072}" type="presParOf" srcId="{560069CB-C30A-4494-AC32-7FA3D66FC61D}" destId="{4DD1FB63-1385-41BA-88F7-437725303976}" srcOrd="10" destOrd="0" presId="urn:microsoft.com/office/officeart/2005/8/layout/orgChart1"/>
    <dgm:cxn modelId="{8073C80B-ECDC-419D-BFC6-53C1C77790B2}" type="presParOf" srcId="{560069CB-C30A-4494-AC32-7FA3D66FC61D}" destId="{B6C514F0-C8ED-443F-883E-58F89D744463}" srcOrd="11" destOrd="0" presId="urn:microsoft.com/office/officeart/2005/8/layout/orgChart1"/>
    <dgm:cxn modelId="{DEFEFA58-C5A8-4756-A319-51004D77AFC9}" type="presParOf" srcId="{B6C514F0-C8ED-443F-883E-58F89D744463}" destId="{637BC7ED-E56E-47E0-878C-992E403127D5}" srcOrd="0" destOrd="0" presId="urn:microsoft.com/office/officeart/2005/8/layout/orgChart1"/>
    <dgm:cxn modelId="{F5F001C1-1F20-4C48-AE36-349505E71053}" type="presParOf" srcId="{637BC7ED-E56E-47E0-878C-992E403127D5}" destId="{B549A447-E74C-4F83-8D5C-F093F7902346}" srcOrd="0" destOrd="0" presId="urn:microsoft.com/office/officeart/2005/8/layout/orgChart1"/>
    <dgm:cxn modelId="{F554D502-4A80-4AB9-9A46-09BC4C9862BB}" type="presParOf" srcId="{637BC7ED-E56E-47E0-878C-992E403127D5}" destId="{1D300A71-93E3-4F2F-A32C-C3E60A488BD9}" srcOrd="1" destOrd="0" presId="urn:microsoft.com/office/officeart/2005/8/layout/orgChart1"/>
    <dgm:cxn modelId="{23B44F7A-BD9B-43E3-956E-FC92558C1246}" type="presParOf" srcId="{B6C514F0-C8ED-443F-883E-58F89D744463}" destId="{9A71D595-6623-476E-914A-0CDF965B2004}" srcOrd="1" destOrd="0" presId="urn:microsoft.com/office/officeart/2005/8/layout/orgChart1"/>
    <dgm:cxn modelId="{98523811-B09B-41B7-997D-DB9275881456}" type="presParOf" srcId="{B6C514F0-C8ED-443F-883E-58F89D744463}" destId="{EE1EBB79-7928-4A67-BAB6-AE4926A75306}" srcOrd="2" destOrd="0" presId="urn:microsoft.com/office/officeart/2005/8/layout/orgChart1"/>
    <dgm:cxn modelId="{2FBFEE8F-C013-49A9-B9DE-CAEC80F7B1DC}" type="presParOf" srcId="{560069CB-C30A-4494-AC32-7FA3D66FC61D}" destId="{76570F0B-14BF-472C-ABC7-ED2C782F8D10}" srcOrd="12" destOrd="0" presId="urn:microsoft.com/office/officeart/2005/8/layout/orgChart1"/>
    <dgm:cxn modelId="{603E2B8B-DC31-4ED2-945F-748DB7438597}" type="presParOf" srcId="{560069CB-C30A-4494-AC32-7FA3D66FC61D}" destId="{F1A969B1-F98D-4A4C-A407-0D1A776263D8}" srcOrd="13" destOrd="0" presId="urn:microsoft.com/office/officeart/2005/8/layout/orgChart1"/>
    <dgm:cxn modelId="{AC6ABE1B-1E71-47FC-9375-EE8F62458163}" type="presParOf" srcId="{F1A969B1-F98D-4A4C-A407-0D1A776263D8}" destId="{7220C9EF-05AC-4EE2-9E7F-2A06D64769F5}" srcOrd="0" destOrd="0" presId="urn:microsoft.com/office/officeart/2005/8/layout/orgChart1"/>
    <dgm:cxn modelId="{F79E3CB9-C934-4C94-A24A-366F8ABE6F86}" type="presParOf" srcId="{7220C9EF-05AC-4EE2-9E7F-2A06D64769F5}" destId="{69414FD0-5C92-4621-8ED5-60636DF23437}" srcOrd="0" destOrd="0" presId="urn:microsoft.com/office/officeart/2005/8/layout/orgChart1"/>
    <dgm:cxn modelId="{9D963672-E0DF-4DAC-A787-CFBED713D6D0}" type="presParOf" srcId="{7220C9EF-05AC-4EE2-9E7F-2A06D64769F5}" destId="{EFFB62B7-2EE4-4012-9797-03CCDB336224}" srcOrd="1" destOrd="0" presId="urn:microsoft.com/office/officeart/2005/8/layout/orgChart1"/>
    <dgm:cxn modelId="{B7992D6B-2CEB-41BA-A257-23FD3CD75076}" type="presParOf" srcId="{F1A969B1-F98D-4A4C-A407-0D1A776263D8}" destId="{86DAD8DA-D6F5-4C00-A223-EAD5D4CEDB6B}" srcOrd="1" destOrd="0" presId="urn:microsoft.com/office/officeart/2005/8/layout/orgChart1"/>
    <dgm:cxn modelId="{7E78D3E2-1301-4C48-BDA5-93649005CCD8}" type="presParOf" srcId="{F1A969B1-F98D-4A4C-A407-0D1A776263D8}" destId="{202E2153-61D6-436B-83AA-7B581136CA1D}" srcOrd="2" destOrd="0" presId="urn:microsoft.com/office/officeart/2005/8/layout/orgChart1"/>
    <dgm:cxn modelId="{222CA9E5-DF9C-4610-A8AA-17AC19545005}" type="presParOf" srcId="{0A5879E4-EEC6-4551-A45A-222C6CB5497B}" destId="{AE5E5740-2B51-4EB5-80B1-F22DFB28ED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509B6-87A8-40CC-B1CD-57F50235D03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D04E4821-8C22-4800-A86C-C018A8E7E3CD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200" b="1" i="0" u="none" strike="noStrike" cap="none" normalizeH="0" baseline="0" smtClean="0">
              <a:ln>
                <a:noFill/>
              </a:ln>
              <a:solidFill>
                <a:srgbClr val="FF9900"/>
              </a:solidFill>
              <a:effectLst/>
              <a:latin typeface="Arial" panose="020B0604020202020204" pitchFamily="34" charset="0"/>
            </a:rPr>
            <a:t>Жовтий</a:t>
          </a:r>
          <a:endParaRPr kumimoji="0" lang="ru-RU" sz="32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anose="020B0604020202020204" pitchFamily="34" charset="0"/>
          </a:endParaRPr>
        </a:p>
      </dgm:t>
    </dgm:pt>
    <dgm:pt modelId="{756D7957-91A9-4FC7-B828-93F7EAA8EB28}" type="parTrans" cxnId="{982E8E2A-D6A0-483B-AA61-C009F44BC341}">
      <dgm:prSet/>
      <dgm:spPr/>
    </dgm:pt>
    <dgm:pt modelId="{AA98C50C-2496-410B-B6C5-1FA2901B3A35}" type="sibTrans" cxnId="{982E8E2A-D6A0-483B-AA61-C009F44BC341}">
      <dgm:prSet/>
      <dgm:spPr/>
    </dgm:pt>
    <dgm:pt modelId="{9213BA56-D3BC-40FB-8258-9A151F600EF9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90FBF83-341C-482C-A746-CFC39BF4B581}" type="parTrans" cxnId="{1FA16A91-F908-46E9-867A-ED5391AA07B0}">
      <dgm:prSet/>
      <dgm:spPr/>
      <dgm:t>
        <a:bodyPr/>
        <a:lstStyle/>
        <a:p>
          <a:endParaRPr lang="uk-UA"/>
        </a:p>
      </dgm:t>
    </dgm:pt>
    <dgm:pt modelId="{D7271E84-F9AD-4161-A53E-B2F4F508871E}" type="sibTrans" cxnId="{1FA16A91-F908-46E9-867A-ED5391AA07B0}">
      <dgm:prSet/>
      <dgm:spPr/>
    </dgm:pt>
    <dgm:pt modelId="{5C13A22A-39B2-4C96-AE3C-2656297DCF6A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2F24132-BE49-4D17-B93E-57831EFF847E}" type="parTrans" cxnId="{45CCC4A7-AB0D-4E0C-942A-CBBE6482ADB3}">
      <dgm:prSet/>
      <dgm:spPr/>
      <dgm:t>
        <a:bodyPr/>
        <a:lstStyle/>
        <a:p>
          <a:endParaRPr lang="uk-UA"/>
        </a:p>
      </dgm:t>
    </dgm:pt>
    <dgm:pt modelId="{DBF95A7A-1E3E-4DEA-BC41-4C046DB6D8C7}" type="sibTrans" cxnId="{45CCC4A7-AB0D-4E0C-942A-CBBE6482ADB3}">
      <dgm:prSet/>
      <dgm:spPr/>
    </dgm:pt>
    <dgm:pt modelId="{1DC95C52-4455-4A63-B897-A92127C28FD7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8A60174-B39B-48B1-9228-D1432188C993}" type="parTrans" cxnId="{512618CC-039C-4F90-BCA3-4DA9E7C3F922}">
      <dgm:prSet/>
      <dgm:spPr/>
      <dgm:t>
        <a:bodyPr/>
        <a:lstStyle/>
        <a:p>
          <a:endParaRPr lang="uk-UA"/>
        </a:p>
      </dgm:t>
    </dgm:pt>
    <dgm:pt modelId="{4F2492DF-EE00-4044-B8A1-54C7FB24640C}" type="sibTrans" cxnId="{512618CC-039C-4F90-BCA3-4DA9E7C3F922}">
      <dgm:prSet/>
      <dgm:spPr/>
    </dgm:pt>
    <dgm:pt modelId="{52D2E6BC-9BB6-472C-B2AF-D3E6F577E6A5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E3A20DD-0B4A-4089-9255-FB03EF1B9439}" type="parTrans" cxnId="{6ED6A933-F341-42D7-8723-8B39319525C4}">
      <dgm:prSet/>
      <dgm:spPr/>
      <dgm:t>
        <a:bodyPr/>
        <a:lstStyle/>
        <a:p>
          <a:endParaRPr lang="uk-UA"/>
        </a:p>
      </dgm:t>
    </dgm:pt>
    <dgm:pt modelId="{1AA6C2D8-C611-45F5-91F0-0975CC61DB7A}" type="sibTrans" cxnId="{6ED6A933-F341-42D7-8723-8B39319525C4}">
      <dgm:prSet/>
      <dgm:spPr/>
    </dgm:pt>
    <dgm:pt modelId="{29F19275-3C9C-4B82-9FE9-073E6115C6C6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A0CF950-6A65-4301-9921-E75110E452E7}" type="parTrans" cxnId="{B09A89D0-7739-4C17-8219-2B5DC3BD0E7A}">
      <dgm:prSet/>
      <dgm:spPr/>
      <dgm:t>
        <a:bodyPr/>
        <a:lstStyle/>
        <a:p>
          <a:endParaRPr lang="uk-UA"/>
        </a:p>
      </dgm:t>
    </dgm:pt>
    <dgm:pt modelId="{A01B2018-609F-4AFC-9C2F-88AB940BAE04}" type="sibTrans" cxnId="{B09A89D0-7739-4C17-8219-2B5DC3BD0E7A}">
      <dgm:prSet/>
      <dgm:spPr/>
    </dgm:pt>
    <dgm:pt modelId="{7B152EC1-442C-471C-B718-D41A45E94EB6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uk-U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207076E-33C9-45DA-A615-5DA323D1BBC8}" type="parTrans" cxnId="{2B4E5DCA-AC16-48FF-8BA9-503B994FE599}">
      <dgm:prSet/>
      <dgm:spPr/>
      <dgm:t>
        <a:bodyPr/>
        <a:lstStyle/>
        <a:p>
          <a:endParaRPr lang="uk-UA"/>
        </a:p>
      </dgm:t>
    </dgm:pt>
    <dgm:pt modelId="{4A84E2A4-D10F-434B-AACA-052499845753}" type="sibTrans" cxnId="{2B4E5DCA-AC16-48FF-8BA9-503B994FE599}">
      <dgm:prSet/>
      <dgm:spPr/>
    </dgm:pt>
    <dgm:pt modelId="{954AA62B-C12C-40FA-AA8E-1BA349904D32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?</a:t>
          </a:r>
          <a:endPara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8C75BC6-FBB5-4365-BE65-E596351A952B}" type="parTrans" cxnId="{88B8E34D-81DA-4B64-89F6-C3645DD13A05}">
      <dgm:prSet/>
      <dgm:spPr/>
      <dgm:t>
        <a:bodyPr/>
        <a:lstStyle/>
        <a:p>
          <a:endParaRPr lang="uk-UA"/>
        </a:p>
      </dgm:t>
    </dgm:pt>
    <dgm:pt modelId="{C43353CC-8642-4ED0-9040-0C8EA87DF683}" type="sibTrans" cxnId="{88B8E34D-81DA-4B64-89F6-C3645DD13A05}">
      <dgm:prSet/>
      <dgm:spPr/>
    </dgm:pt>
    <dgm:pt modelId="{5196D32A-F5F6-48AF-ACA3-6EF665AC8F43}" type="pres">
      <dgm:prSet presAssocID="{116509B6-87A8-40CC-B1CD-57F50235D03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D0C1A7-F07A-4813-8C0B-CD9E445C5CAD}" type="pres">
      <dgm:prSet presAssocID="{D04E4821-8C22-4800-A86C-C018A8E7E3CD}" presName="centerShape" presStyleLbl="node0" presStyleIdx="0" presStyleCnt="1"/>
      <dgm:spPr/>
    </dgm:pt>
    <dgm:pt modelId="{A7B0307A-33EE-466E-B57B-E62DE0B8522E}" type="pres">
      <dgm:prSet presAssocID="{B90FBF83-341C-482C-A746-CFC39BF4B581}" presName="Name9" presStyleLbl="parChTrans1D2" presStyleIdx="0" presStyleCnt="7"/>
      <dgm:spPr/>
    </dgm:pt>
    <dgm:pt modelId="{124D0DE1-8522-4413-AE32-6EECA676A494}" type="pres">
      <dgm:prSet presAssocID="{B90FBF83-341C-482C-A746-CFC39BF4B581}" presName="connTx" presStyleLbl="parChTrans1D2" presStyleIdx="0" presStyleCnt="7"/>
      <dgm:spPr/>
    </dgm:pt>
    <dgm:pt modelId="{2776E64F-0655-45FF-8027-6A867640B872}" type="pres">
      <dgm:prSet presAssocID="{9213BA56-D3BC-40FB-8258-9A151F600EF9}" presName="node" presStyleLbl="node1" presStyleIdx="0" presStyleCnt="7">
        <dgm:presLayoutVars>
          <dgm:bulletEnabled val="1"/>
        </dgm:presLayoutVars>
      </dgm:prSet>
      <dgm:spPr/>
    </dgm:pt>
    <dgm:pt modelId="{4C781529-DB24-46FE-B3CE-969F28F4D120}" type="pres">
      <dgm:prSet presAssocID="{42F24132-BE49-4D17-B93E-57831EFF847E}" presName="Name9" presStyleLbl="parChTrans1D2" presStyleIdx="1" presStyleCnt="7"/>
      <dgm:spPr/>
    </dgm:pt>
    <dgm:pt modelId="{E1824CCB-35AA-43E1-A2D4-1653BABB1A9D}" type="pres">
      <dgm:prSet presAssocID="{42F24132-BE49-4D17-B93E-57831EFF847E}" presName="connTx" presStyleLbl="parChTrans1D2" presStyleIdx="1" presStyleCnt="7"/>
      <dgm:spPr/>
    </dgm:pt>
    <dgm:pt modelId="{DCFA48F5-0499-42D6-89F0-3188B6604346}" type="pres">
      <dgm:prSet presAssocID="{5C13A22A-39B2-4C96-AE3C-2656297DCF6A}" presName="node" presStyleLbl="node1" presStyleIdx="1" presStyleCnt="7">
        <dgm:presLayoutVars>
          <dgm:bulletEnabled val="1"/>
        </dgm:presLayoutVars>
      </dgm:prSet>
      <dgm:spPr/>
    </dgm:pt>
    <dgm:pt modelId="{A6417AC1-1B86-45EA-9250-D1F4D2543D83}" type="pres">
      <dgm:prSet presAssocID="{28A60174-B39B-48B1-9228-D1432188C993}" presName="Name9" presStyleLbl="parChTrans1D2" presStyleIdx="2" presStyleCnt="7"/>
      <dgm:spPr/>
    </dgm:pt>
    <dgm:pt modelId="{5C4E856F-CF0E-4EC9-A564-0E7F2D18CD07}" type="pres">
      <dgm:prSet presAssocID="{28A60174-B39B-48B1-9228-D1432188C993}" presName="connTx" presStyleLbl="parChTrans1D2" presStyleIdx="2" presStyleCnt="7"/>
      <dgm:spPr/>
    </dgm:pt>
    <dgm:pt modelId="{800F3E6C-9499-4501-AD85-9859608BD4CD}" type="pres">
      <dgm:prSet presAssocID="{1DC95C52-4455-4A63-B897-A92127C28FD7}" presName="node" presStyleLbl="node1" presStyleIdx="2" presStyleCnt="7">
        <dgm:presLayoutVars>
          <dgm:bulletEnabled val="1"/>
        </dgm:presLayoutVars>
      </dgm:prSet>
      <dgm:spPr/>
    </dgm:pt>
    <dgm:pt modelId="{910A3FCC-4734-463D-A1F5-12B4C8A43137}" type="pres">
      <dgm:prSet presAssocID="{EE3A20DD-0B4A-4089-9255-FB03EF1B9439}" presName="Name9" presStyleLbl="parChTrans1D2" presStyleIdx="3" presStyleCnt="7"/>
      <dgm:spPr/>
    </dgm:pt>
    <dgm:pt modelId="{D5397275-91B8-46E7-9D57-BB0FB6126DE2}" type="pres">
      <dgm:prSet presAssocID="{EE3A20DD-0B4A-4089-9255-FB03EF1B9439}" presName="connTx" presStyleLbl="parChTrans1D2" presStyleIdx="3" presStyleCnt="7"/>
      <dgm:spPr/>
    </dgm:pt>
    <dgm:pt modelId="{F9835E45-E650-4F33-A123-60020075DB2D}" type="pres">
      <dgm:prSet presAssocID="{52D2E6BC-9BB6-472C-B2AF-D3E6F577E6A5}" presName="node" presStyleLbl="node1" presStyleIdx="3" presStyleCnt="7">
        <dgm:presLayoutVars>
          <dgm:bulletEnabled val="1"/>
        </dgm:presLayoutVars>
      </dgm:prSet>
      <dgm:spPr/>
    </dgm:pt>
    <dgm:pt modelId="{22263EF0-A925-4C78-B9C1-6860072B7D40}" type="pres">
      <dgm:prSet presAssocID="{6A0CF950-6A65-4301-9921-E75110E452E7}" presName="Name9" presStyleLbl="parChTrans1D2" presStyleIdx="4" presStyleCnt="7"/>
      <dgm:spPr/>
    </dgm:pt>
    <dgm:pt modelId="{8236FFC2-317E-4608-8589-C775C2765CE8}" type="pres">
      <dgm:prSet presAssocID="{6A0CF950-6A65-4301-9921-E75110E452E7}" presName="connTx" presStyleLbl="parChTrans1D2" presStyleIdx="4" presStyleCnt="7"/>
      <dgm:spPr/>
    </dgm:pt>
    <dgm:pt modelId="{84AEACD0-5B29-44CE-AE60-137A573BCFAB}" type="pres">
      <dgm:prSet presAssocID="{29F19275-3C9C-4B82-9FE9-073E6115C6C6}" presName="node" presStyleLbl="node1" presStyleIdx="4" presStyleCnt="7">
        <dgm:presLayoutVars>
          <dgm:bulletEnabled val="1"/>
        </dgm:presLayoutVars>
      </dgm:prSet>
      <dgm:spPr/>
    </dgm:pt>
    <dgm:pt modelId="{5CB571E3-16F8-467B-A35D-1E70D178AC39}" type="pres">
      <dgm:prSet presAssocID="{3207076E-33C9-45DA-A615-5DA323D1BBC8}" presName="Name9" presStyleLbl="parChTrans1D2" presStyleIdx="5" presStyleCnt="7"/>
      <dgm:spPr/>
    </dgm:pt>
    <dgm:pt modelId="{EFCF2785-02A0-4E62-B41A-CCACA1D4C273}" type="pres">
      <dgm:prSet presAssocID="{3207076E-33C9-45DA-A615-5DA323D1BBC8}" presName="connTx" presStyleLbl="parChTrans1D2" presStyleIdx="5" presStyleCnt="7"/>
      <dgm:spPr/>
    </dgm:pt>
    <dgm:pt modelId="{79BB6CAB-8A34-41BE-80D7-B5E4E1099563}" type="pres">
      <dgm:prSet presAssocID="{7B152EC1-442C-471C-B718-D41A45E94EB6}" presName="node" presStyleLbl="node1" presStyleIdx="5" presStyleCnt="7">
        <dgm:presLayoutVars>
          <dgm:bulletEnabled val="1"/>
        </dgm:presLayoutVars>
      </dgm:prSet>
      <dgm:spPr/>
    </dgm:pt>
    <dgm:pt modelId="{9449E72C-7BC7-4844-A3A7-D6821D3C72CE}" type="pres">
      <dgm:prSet presAssocID="{E8C75BC6-FBB5-4365-BE65-E596351A952B}" presName="Name9" presStyleLbl="parChTrans1D2" presStyleIdx="6" presStyleCnt="7"/>
      <dgm:spPr/>
    </dgm:pt>
    <dgm:pt modelId="{84DF452C-E293-4FE8-B93D-BE52D90F1538}" type="pres">
      <dgm:prSet presAssocID="{E8C75BC6-FBB5-4365-BE65-E596351A952B}" presName="connTx" presStyleLbl="parChTrans1D2" presStyleIdx="6" presStyleCnt="7"/>
      <dgm:spPr/>
    </dgm:pt>
    <dgm:pt modelId="{539A56DB-3C2F-4098-9FF0-52D9312334D2}" type="pres">
      <dgm:prSet presAssocID="{954AA62B-C12C-40FA-AA8E-1BA349904D32}" presName="node" presStyleLbl="node1" presStyleIdx="6" presStyleCnt="7">
        <dgm:presLayoutVars>
          <dgm:bulletEnabled val="1"/>
        </dgm:presLayoutVars>
      </dgm:prSet>
      <dgm:spPr/>
    </dgm:pt>
  </dgm:ptLst>
  <dgm:cxnLst>
    <dgm:cxn modelId="{45CCC4A7-AB0D-4E0C-942A-CBBE6482ADB3}" srcId="{D04E4821-8C22-4800-A86C-C018A8E7E3CD}" destId="{5C13A22A-39B2-4C96-AE3C-2656297DCF6A}" srcOrd="1" destOrd="0" parTransId="{42F24132-BE49-4D17-B93E-57831EFF847E}" sibTransId="{DBF95A7A-1E3E-4DEA-BC41-4C046DB6D8C7}"/>
    <dgm:cxn modelId="{648BAE99-B0BD-419F-813A-8C7C60B77BF8}" type="presOf" srcId="{9213BA56-D3BC-40FB-8258-9A151F600EF9}" destId="{2776E64F-0655-45FF-8027-6A867640B872}" srcOrd="0" destOrd="0" presId="urn:microsoft.com/office/officeart/2005/8/layout/radial1"/>
    <dgm:cxn modelId="{C825E187-1A3D-4C56-A93C-A8B80AC48E2D}" type="presOf" srcId="{3207076E-33C9-45DA-A615-5DA323D1BBC8}" destId="{5CB571E3-16F8-467B-A35D-1E70D178AC39}" srcOrd="0" destOrd="0" presId="urn:microsoft.com/office/officeart/2005/8/layout/radial1"/>
    <dgm:cxn modelId="{FD5C8FD3-FD14-468D-90FF-98BEB0BFD12D}" type="presOf" srcId="{29F19275-3C9C-4B82-9FE9-073E6115C6C6}" destId="{84AEACD0-5B29-44CE-AE60-137A573BCFAB}" srcOrd="0" destOrd="0" presId="urn:microsoft.com/office/officeart/2005/8/layout/radial1"/>
    <dgm:cxn modelId="{B09A89D0-7739-4C17-8219-2B5DC3BD0E7A}" srcId="{D04E4821-8C22-4800-A86C-C018A8E7E3CD}" destId="{29F19275-3C9C-4B82-9FE9-073E6115C6C6}" srcOrd="4" destOrd="0" parTransId="{6A0CF950-6A65-4301-9921-E75110E452E7}" sibTransId="{A01B2018-609F-4AFC-9C2F-88AB940BAE04}"/>
    <dgm:cxn modelId="{177DD508-B94A-4BF9-B63A-EBAA86D4E15A}" type="presOf" srcId="{EE3A20DD-0B4A-4089-9255-FB03EF1B9439}" destId="{910A3FCC-4734-463D-A1F5-12B4C8A43137}" srcOrd="0" destOrd="0" presId="urn:microsoft.com/office/officeart/2005/8/layout/radial1"/>
    <dgm:cxn modelId="{512618CC-039C-4F90-BCA3-4DA9E7C3F922}" srcId="{D04E4821-8C22-4800-A86C-C018A8E7E3CD}" destId="{1DC95C52-4455-4A63-B897-A92127C28FD7}" srcOrd="2" destOrd="0" parTransId="{28A60174-B39B-48B1-9228-D1432188C993}" sibTransId="{4F2492DF-EE00-4044-B8A1-54C7FB24640C}"/>
    <dgm:cxn modelId="{910FA136-D923-4057-BB4D-8DC9401ACD0D}" type="presOf" srcId="{B90FBF83-341C-482C-A746-CFC39BF4B581}" destId="{A7B0307A-33EE-466E-B57B-E62DE0B8522E}" srcOrd="0" destOrd="0" presId="urn:microsoft.com/office/officeart/2005/8/layout/radial1"/>
    <dgm:cxn modelId="{1FA16A91-F908-46E9-867A-ED5391AA07B0}" srcId="{D04E4821-8C22-4800-A86C-C018A8E7E3CD}" destId="{9213BA56-D3BC-40FB-8258-9A151F600EF9}" srcOrd="0" destOrd="0" parTransId="{B90FBF83-341C-482C-A746-CFC39BF4B581}" sibTransId="{D7271E84-F9AD-4161-A53E-B2F4F508871E}"/>
    <dgm:cxn modelId="{04D60476-BDBA-4E0F-82D9-1E8B2D9B55BB}" type="presOf" srcId="{6A0CF950-6A65-4301-9921-E75110E452E7}" destId="{22263EF0-A925-4C78-B9C1-6860072B7D40}" srcOrd="0" destOrd="0" presId="urn:microsoft.com/office/officeart/2005/8/layout/radial1"/>
    <dgm:cxn modelId="{88B8E34D-81DA-4B64-89F6-C3645DD13A05}" srcId="{D04E4821-8C22-4800-A86C-C018A8E7E3CD}" destId="{954AA62B-C12C-40FA-AA8E-1BA349904D32}" srcOrd="6" destOrd="0" parTransId="{E8C75BC6-FBB5-4365-BE65-E596351A952B}" sibTransId="{C43353CC-8642-4ED0-9040-0C8EA87DF683}"/>
    <dgm:cxn modelId="{E933EBBC-0478-417B-B717-CD90C29F3999}" type="presOf" srcId="{42F24132-BE49-4D17-B93E-57831EFF847E}" destId="{E1824CCB-35AA-43E1-A2D4-1653BABB1A9D}" srcOrd="1" destOrd="0" presId="urn:microsoft.com/office/officeart/2005/8/layout/radial1"/>
    <dgm:cxn modelId="{173AA442-02A7-4C18-97B0-1AB09A9B0758}" type="presOf" srcId="{6A0CF950-6A65-4301-9921-E75110E452E7}" destId="{8236FFC2-317E-4608-8589-C775C2765CE8}" srcOrd="1" destOrd="0" presId="urn:microsoft.com/office/officeart/2005/8/layout/radial1"/>
    <dgm:cxn modelId="{AC947587-AA6C-478C-8C82-45F8744F124A}" type="presOf" srcId="{D04E4821-8C22-4800-A86C-C018A8E7E3CD}" destId="{7CD0C1A7-F07A-4813-8C0B-CD9E445C5CAD}" srcOrd="0" destOrd="0" presId="urn:microsoft.com/office/officeart/2005/8/layout/radial1"/>
    <dgm:cxn modelId="{09EC3FD9-FCC5-4B8F-9729-EBCCE769CCFB}" type="presOf" srcId="{116509B6-87A8-40CC-B1CD-57F50235D039}" destId="{5196D32A-F5F6-48AF-ACA3-6EF665AC8F43}" srcOrd="0" destOrd="0" presId="urn:microsoft.com/office/officeart/2005/8/layout/radial1"/>
    <dgm:cxn modelId="{2B4E5DCA-AC16-48FF-8BA9-503B994FE599}" srcId="{D04E4821-8C22-4800-A86C-C018A8E7E3CD}" destId="{7B152EC1-442C-471C-B718-D41A45E94EB6}" srcOrd="5" destOrd="0" parTransId="{3207076E-33C9-45DA-A615-5DA323D1BBC8}" sibTransId="{4A84E2A4-D10F-434B-AACA-052499845753}"/>
    <dgm:cxn modelId="{50D57AAB-6E63-465E-86C0-8687676CCB9F}" type="presOf" srcId="{3207076E-33C9-45DA-A615-5DA323D1BBC8}" destId="{EFCF2785-02A0-4E62-B41A-CCACA1D4C273}" srcOrd="1" destOrd="0" presId="urn:microsoft.com/office/officeart/2005/8/layout/radial1"/>
    <dgm:cxn modelId="{21E36A41-B39B-46BC-8134-75EA44918DC6}" type="presOf" srcId="{E8C75BC6-FBB5-4365-BE65-E596351A952B}" destId="{84DF452C-E293-4FE8-B93D-BE52D90F1538}" srcOrd="1" destOrd="0" presId="urn:microsoft.com/office/officeart/2005/8/layout/radial1"/>
    <dgm:cxn modelId="{41EDD951-415C-43CE-9F17-E53A2DE26C4B}" type="presOf" srcId="{EE3A20DD-0B4A-4089-9255-FB03EF1B9439}" destId="{D5397275-91B8-46E7-9D57-BB0FB6126DE2}" srcOrd="1" destOrd="0" presId="urn:microsoft.com/office/officeart/2005/8/layout/radial1"/>
    <dgm:cxn modelId="{107FF9AE-BFD8-4384-998B-3AC23D58FFB3}" type="presOf" srcId="{1DC95C52-4455-4A63-B897-A92127C28FD7}" destId="{800F3E6C-9499-4501-AD85-9859608BD4CD}" srcOrd="0" destOrd="0" presId="urn:microsoft.com/office/officeart/2005/8/layout/radial1"/>
    <dgm:cxn modelId="{132D234C-91A8-4F6E-90E5-DA3152DB11B1}" type="presOf" srcId="{5C13A22A-39B2-4C96-AE3C-2656297DCF6A}" destId="{DCFA48F5-0499-42D6-89F0-3188B6604346}" srcOrd="0" destOrd="0" presId="urn:microsoft.com/office/officeart/2005/8/layout/radial1"/>
    <dgm:cxn modelId="{982E8E2A-D6A0-483B-AA61-C009F44BC341}" srcId="{116509B6-87A8-40CC-B1CD-57F50235D039}" destId="{D04E4821-8C22-4800-A86C-C018A8E7E3CD}" srcOrd="0" destOrd="0" parTransId="{756D7957-91A9-4FC7-B828-93F7EAA8EB28}" sibTransId="{AA98C50C-2496-410B-B6C5-1FA2901B3A35}"/>
    <dgm:cxn modelId="{8D06635D-1F7F-435E-98FF-6C9D9CCC6C76}" type="presOf" srcId="{954AA62B-C12C-40FA-AA8E-1BA349904D32}" destId="{539A56DB-3C2F-4098-9FF0-52D9312334D2}" srcOrd="0" destOrd="0" presId="urn:microsoft.com/office/officeart/2005/8/layout/radial1"/>
    <dgm:cxn modelId="{468BB50C-624D-4FD3-8456-F0BFE351C0A4}" type="presOf" srcId="{28A60174-B39B-48B1-9228-D1432188C993}" destId="{A6417AC1-1B86-45EA-9250-D1F4D2543D83}" srcOrd="0" destOrd="0" presId="urn:microsoft.com/office/officeart/2005/8/layout/radial1"/>
    <dgm:cxn modelId="{D03156C6-DCC3-45B2-80F6-6985430ADB58}" type="presOf" srcId="{52D2E6BC-9BB6-472C-B2AF-D3E6F577E6A5}" destId="{F9835E45-E650-4F33-A123-60020075DB2D}" srcOrd="0" destOrd="0" presId="urn:microsoft.com/office/officeart/2005/8/layout/radial1"/>
    <dgm:cxn modelId="{16FFE32F-21AD-40C1-93E1-4EAB6916A5F5}" type="presOf" srcId="{E8C75BC6-FBB5-4365-BE65-E596351A952B}" destId="{9449E72C-7BC7-4844-A3A7-D6821D3C72CE}" srcOrd="0" destOrd="0" presId="urn:microsoft.com/office/officeart/2005/8/layout/radial1"/>
    <dgm:cxn modelId="{D3EA8D59-9E99-4BDF-93D9-0507EDBA384B}" type="presOf" srcId="{42F24132-BE49-4D17-B93E-57831EFF847E}" destId="{4C781529-DB24-46FE-B3CE-969F28F4D120}" srcOrd="0" destOrd="0" presId="urn:microsoft.com/office/officeart/2005/8/layout/radial1"/>
    <dgm:cxn modelId="{D472E12E-1822-4BC1-8380-F94EB40B06A8}" type="presOf" srcId="{B90FBF83-341C-482C-A746-CFC39BF4B581}" destId="{124D0DE1-8522-4413-AE32-6EECA676A494}" srcOrd="1" destOrd="0" presId="urn:microsoft.com/office/officeart/2005/8/layout/radial1"/>
    <dgm:cxn modelId="{021600EE-16C8-4C09-9E0C-82B75A7537CB}" type="presOf" srcId="{7B152EC1-442C-471C-B718-D41A45E94EB6}" destId="{79BB6CAB-8A34-41BE-80D7-B5E4E1099563}" srcOrd="0" destOrd="0" presId="urn:microsoft.com/office/officeart/2005/8/layout/radial1"/>
    <dgm:cxn modelId="{DA57DB26-0BE6-4580-B395-46FCF01726A8}" type="presOf" srcId="{28A60174-B39B-48B1-9228-D1432188C993}" destId="{5C4E856F-CF0E-4EC9-A564-0E7F2D18CD07}" srcOrd="1" destOrd="0" presId="urn:microsoft.com/office/officeart/2005/8/layout/radial1"/>
    <dgm:cxn modelId="{6ED6A933-F341-42D7-8723-8B39319525C4}" srcId="{D04E4821-8C22-4800-A86C-C018A8E7E3CD}" destId="{52D2E6BC-9BB6-472C-B2AF-D3E6F577E6A5}" srcOrd="3" destOrd="0" parTransId="{EE3A20DD-0B4A-4089-9255-FB03EF1B9439}" sibTransId="{1AA6C2D8-C611-45F5-91F0-0975CC61DB7A}"/>
    <dgm:cxn modelId="{348F9661-09CF-4035-A847-4069DE5192CE}" type="presParOf" srcId="{5196D32A-F5F6-48AF-ACA3-6EF665AC8F43}" destId="{7CD0C1A7-F07A-4813-8C0B-CD9E445C5CAD}" srcOrd="0" destOrd="0" presId="urn:microsoft.com/office/officeart/2005/8/layout/radial1"/>
    <dgm:cxn modelId="{7464B021-07A3-4C02-A51B-AAA68EE9FCDC}" type="presParOf" srcId="{5196D32A-F5F6-48AF-ACA3-6EF665AC8F43}" destId="{A7B0307A-33EE-466E-B57B-E62DE0B8522E}" srcOrd="1" destOrd="0" presId="urn:microsoft.com/office/officeart/2005/8/layout/radial1"/>
    <dgm:cxn modelId="{A11AE0EA-AD11-48C0-B72F-02C4EFDAC266}" type="presParOf" srcId="{A7B0307A-33EE-466E-B57B-E62DE0B8522E}" destId="{124D0DE1-8522-4413-AE32-6EECA676A494}" srcOrd="0" destOrd="0" presId="urn:microsoft.com/office/officeart/2005/8/layout/radial1"/>
    <dgm:cxn modelId="{F72BBDFC-0BB1-42DE-AB9D-3FDE6B4BBA2C}" type="presParOf" srcId="{5196D32A-F5F6-48AF-ACA3-6EF665AC8F43}" destId="{2776E64F-0655-45FF-8027-6A867640B872}" srcOrd="2" destOrd="0" presId="urn:microsoft.com/office/officeart/2005/8/layout/radial1"/>
    <dgm:cxn modelId="{C46C9BDA-39AC-44A5-B279-4719CD06370D}" type="presParOf" srcId="{5196D32A-F5F6-48AF-ACA3-6EF665AC8F43}" destId="{4C781529-DB24-46FE-B3CE-969F28F4D120}" srcOrd="3" destOrd="0" presId="urn:microsoft.com/office/officeart/2005/8/layout/radial1"/>
    <dgm:cxn modelId="{E3166CC6-ED0A-419C-B68B-D98A45E6E335}" type="presParOf" srcId="{4C781529-DB24-46FE-B3CE-969F28F4D120}" destId="{E1824CCB-35AA-43E1-A2D4-1653BABB1A9D}" srcOrd="0" destOrd="0" presId="urn:microsoft.com/office/officeart/2005/8/layout/radial1"/>
    <dgm:cxn modelId="{509B3D25-8FDC-4251-BE7B-0B54528C24AB}" type="presParOf" srcId="{5196D32A-F5F6-48AF-ACA3-6EF665AC8F43}" destId="{DCFA48F5-0499-42D6-89F0-3188B6604346}" srcOrd="4" destOrd="0" presId="urn:microsoft.com/office/officeart/2005/8/layout/radial1"/>
    <dgm:cxn modelId="{E92DF3ED-0A8C-4905-90EA-7F506A7AF0E6}" type="presParOf" srcId="{5196D32A-F5F6-48AF-ACA3-6EF665AC8F43}" destId="{A6417AC1-1B86-45EA-9250-D1F4D2543D83}" srcOrd="5" destOrd="0" presId="urn:microsoft.com/office/officeart/2005/8/layout/radial1"/>
    <dgm:cxn modelId="{2A94ACFF-377E-447C-A2AC-4325CFA40856}" type="presParOf" srcId="{A6417AC1-1B86-45EA-9250-D1F4D2543D83}" destId="{5C4E856F-CF0E-4EC9-A564-0E7F2D18CD07}" srcOrd="0" destOrd="0" presId="urn:microsoft.com/office/officeart/2005/8/layout/radial1"/>
    <dgm:cxn modelId="{ACE2B06C-1CB8-4834-8E3E-E5848EAC8470}" type="presParOf" srcId="{5196D32A-F5F6-48AF-ACA3-6EF665AC8F43}" destId="{800F3E6C-9499-4501-AD85-9859608BD4CD}" srcOrd="6" destOrd="0" presId="urn:microsoft.com/office/officeart/2005/8/layout/radial1"/>
    <dgm:cxn modelId="{F556DCC6-AECB-4471-926C-514F05628023}" type="presParOf" srcId="{5196D32A-F5F6-48AF-ACA3-6EF665AC8F43}" destId="{910A3FCC-4734-463D-A1F5-12B4C8A43137}" srcOrd="7" destOrd="0" presId="urn:microsoft.com/office/officeart/2005/8/layout/radial1"/>
    <dgm:cxn modelId="{3AA11D93-86DF-435E-96AE-68147A132B04}" type="presParOf" srcId="{910A3FCC-4734-463D-A1F5-12B4C8A43137}" destId="{D5397275-91B8-46E7-9D57-BB0FB6126DE2}" srcOrd="0" destOrd="0" presId="urn:microsoft.com/office/officeart/2005/8/layout/radial1"/>
    <dgm:cxn modelId="{607E731C-DE61-4BE7-A093-4B599E400ABF}" type="presParOf" srcId="{5196D32A-F5F6-48AF-ACA3-6EF665AC8F43}" destId="{F9835E45-E650-4F33-A123-60020075DB2D}" srcOrd="8" destOrd="0" presId="urn:microsoft.com/office/officeart/2005/8/layout/radial1"/>
    <dgm:cxn modelId="{0F85B4C2-BABD-4E4C-A952-53585E315287}" type="presParOf" srcId="{5196D32A-F5F6-48AF-ACA3-6EF665AC8F43}" destId="{22263EF0-A925-4C78-B9C1-6860072B7D40}" srcOrd="9" destOrd="0" presId="urn:microsoft.com/office/officeart/2005/8/layout/radial1"/>
    <dgm:cxn modelId="{020945BC-DAA0-4343-A32E-4489CCCBA67D}" type="presParOf" srcId="{22263EF0-A925-4C78-B9C1-6860072B7D40}" destId="{8236FFC2-317E-4608-8589-C775C2765CE8}" srcOrd="0" destOrd="0" presId="urn:microsoft.com/office/officeart/2005/8/layout/radial1"/>
    <dgm:cxn modelId="{C55C2DFF-8DD4-40F7-8BBC-36F0BF302DA4}" type="presParOf" srcId="{5196D32A-F5F6-48AF-ACA3-6EF665AC8F43}" destId="{84AEACD0-5B29-44CE-AE60-137A573BCFAB}" srcOrd="10" destOrd="0" presId="urn:microsoft.com/office/officeart/2005/8/layout/radial1"/>
    <dgm:cxn modelId="{E51F1CEA-308C-4D07-B915-10CF5F8FBE23}" type="presParOf" srcId="{5196D32A-F5F6-48AF-ACA3-6EF665AC8F43}" destId="{5CB571E3-16F8-467B-A35D-1E70D178AC39}" srcOrd="11" destOrd="0" presId="urn:microsoft.com/office/officeart/2005/8/layout/radial1"/>
    <dgm:cxn modelId="{E8034B01-0780-4E4C-BDAB-FC406AA93A52}" type="presParOf" srcId="{5CB571E3-16F8-467B-A35D-1E70D178AC39}" destId="{EFCF2785-02A0-4E62-B41A-CCACA1D4C273}" srcOrd="0" destOrd="0" presId="urn:microsoft.com/office/officeart/2005/8/layout/radial1"/>
    <dgm:cxn modelId="{30A33B5B-06B3-4491-ACDD-62F0DB699160}" type="presParOf" srcId="{5196D32A-F5F6-48AF-ACA3-6EF665AC8F43}" destId="{79BB6CAB-8A34-41BE-80D7-B5E4E1099563}" srcOrd="12" destOrd="0" presId="urn:microsoft.com/office/officeart/2005/8/layout/radial1"/>
    <dgm:cxn modelId="{5CC12B7E-5312-44B1-8FD6-455CFAC4CEBE}" type="presParOf" srcId="{5196D32A-F5F6-48AF-ACA3-6EF665AC8F43}" destId="{9449E72C-7BC7-4844-A3A7-D6821D3C72CE}" srcOrd="13" destOrd="0" presId="urn:microsoft.com/office/officeart/2005/8/layout/radial1"/>
    <dgm:cxn modelId="{DCC5549F-DBE8-420A-B2C2-53141CFA2C5F}" type="presParOf" srcId="{9449E72C-7BC7-4844-A3A7-D6821D3C72CE}" destId="{84DF452C-E293-4FE8-B93D-BE52D90F1538}" srcOrd="0" destOrd="0" presId="urn:microsoft.com/office/officeart/2005/8/layout/radial1"/>
    <dgm:cxn modelId="{13229610-DCDE-4863-B4AB-8E8EED2A104B}" type="presParOf" srcId="{5196D32A-F5F6-48AF-ACA3-6EF665AC8F43}" destId="{539A56DB-3C2F-4098-9FF0-52D9312334D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1576-361F-4B8E-9AEE-27A68E837758}">
      <dsp:nvSpPr>
        <dsp:cNvPr id="0" name=""/>
        <dsp:cNvSpPr/>
      </dsp:nvSpPr>
      <dsp:spPr>
        <a:xfrm>
          <a:off x="4286280" y="2864021"/>
          <a:ext cx="3032574" cy="52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57"/>
              </a:lnTo>
              <a:lnTo>
                <a:pt x="3032574" y="263157"/>
              </a:lnTo>
              <a:lnTo>
                <a:pt x="3032574" y="52631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8D0C9-F882-4D89-ABE5-82E1B61097D6}">
      <dsp:nvSpPr>
        <dsp:cNvPr id="0" name=""/>
        <dsp:cNvSpPr/>
      </dsp:nvSpPr>
      <dsp:spPr>
        <a:xfrm>
          <a:off x="4240560" y="2864021"/>
          <a:ext cx="91440" cy="526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1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4CA56-72C4-4123-B09D-200BC76445E9}">
      <dsp:nvSpPr>
        <dsp:cNvPr id="0" name=""/>
        <dsp:cNvSpPr/>
      </dsp:nvSpPr>
      <dsp:spPr>
        <a:xfrm>
          <a:off x="1253705" y="2864021"/>
          <a:ext cx="3032574" cy="526314"/>
        </a:xfrm>
        <a:custGeom>
          <a:avLst/>
          <a:gdLst/>
          <a:ahLst/>
          <a:cxnLst/>
          <a:rect l="0" t="0" r="0" b="0"/>
          <a:pathLst>
            <a:path>
              <a:moveTo>
                <a:pt x="3032574" y="0"/>
              </a:moveTo>
              <a:lnTo>
                <a:pt x="3032574" y="263157"/>
              </a:lnTo>
              <a:lnTo>
                <a:pt x="0" y="263157"/>
              </a:lnTo>
              <a:lnTo>
                <a:pt x="0" y="52631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2B7FB-2954-4AED-912F-D2BE885AE2C7}">
      <dsp:nvSpPr>
        <dsp:cNvPr id="0" name=""/>
        <dsp:cNvSpPr/>
      </dsp:nvSpPr>
      <dsp:spPr>
        <a:xfrm>
          <a:off x="1714506" y="1500202"/>
          <a:ext cx="5143547" cy="1363818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uk-UA" sz="44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имволи</a:t>
          </a:r>
          <a:r>
            <a:rPr lang="uk-UA" sz="4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України</a:t>
          </a:r>
          <a:endParaRPr lang="ru-RU" sz="4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506" y="1500202"/>
        <a:ext cx="5143547" cy="1363818"/>
      </dsp:txXfrm>
    </dsp:sp>
    <dsp:sp modelId="{0EE79A8D-A474-44CD-89EA-0ABAFE566BA6}">
      <dsp:nvSpPr>
        <dsp:cNvPr id="0" name=""/>
        <dsp:cNvSpPr/>
      </dsp:nvSpPr>
      <dsp:spPr>
        <a:xfrm>
          <a:off x="575" y="3390335"/>
          <a:ext cx="2506259" cy="125312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Державні символи</a:t>
          </a:r>
          <a:endParaRPr lang="ru-RU" sz="3600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" y="3390335"/>
        <a:ext cx="2506259" cy="1253129"/>
      </dsp:txXfrm>
    </dsp:sp>
    <dsp:sp modelId="{1E741A15-7D02-4E47-8CEB-522E286A92A8}">
      <dsp:nvSpPr>
        <dsp:cNvPr id="0" name=""/>
        <dsp:cNvSpPr/>
      </dsp:nvSpPr>
      <dsp:spPr>
        <a:xfrm>
          <a:off x="3033150" y="3390335"/>
          <a:ext cx="2506259" cy="125312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Рослинні символи</a:t>
          </a:r>
          <a:endParaRPr lang="ru-RU" sz="3600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3150" y="3390335"/>
        <a:ext cx="2506259" cy="1253129"/>
      </dsp:txXfrm>
    </dsp:sp>
    <dsp:sp modelId="{03334A51-5453-4E71-A0FD-E7B752CE9A3E}">
      <dsp:nvSpPr>
        <dsp:cNvPr id="0" name=""/>
        <dsp:cNvSpPr/>
      </dsp:nvSpPr>
      <dsp:spPr>
        <a:xfrm>
          <a:off x="6065724" y="3390335"/>
          <a:ext cx="2506259" cy="125312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Тваринні символи</a:t>
          </a:r>
          <a:endParaRPr lang="ru-RU" sz="3600" kern="1200" dirty="0">
            <a:solidFill>
              <a:srgbClr val="92D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5724" y="3390335"/>
        <a:ext cx="2506259" cy="1253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5231E9-EF14-4719-9EDF-89508DCBFA92}" type="datetimeFigureOut">
              <a:rPr lang="ru-RU"/>
              <a:pPr>
                <a:defRPr/>
              </a:pPr>
              <a:t>06.08.2015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7CE3E8-E7C4-45DD-A58A-DDCFDE1E80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97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A361ED-C959-4A30-8222-DF8A3295DF46}" type="slidenum">
              <a:rPr lang="ru-RU" sz="1200"/>
              <a:pPr eaLnBrk="1" hangingPunct="1"/>
              <a:t>28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46538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936C3-C0A4-4508-B4CD-158C1F2CE4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9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E08F1-6603-43A5-AFFA-46B7D1E6EB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8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D7A22-06C4-410E-BB6F-BEF22B8554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6AC9-F217-4945-8B88-01CAC51E4C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6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9B8F5-C821-49A8-9003-297453507C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4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180FB-CC83-429A-BFE5-036EB476E5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7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D6681-08F5-4BA6-949B-7CDF8C5C9B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1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33619-6C7D-480D-98A6-D05BF10DC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6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E662-3F84-4DF8-828F-D41E176AF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5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E9A4A-48A6-4112-91D0-E0399CB2C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87561-8C7E-46D1-8C37-EB9752DAA8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3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5D5C8-B4F2-4E39-98D7-E84339E9C7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9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396B0-22EF-4D8D-BCAC-6BE0C81A5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9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43ECE-AA8C-4C9F-9F79-09A753A8F2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0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51B1D053-4A07-45A2-9C51-4F130AE0EA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2;&#1072;&#1084;&#1091;&#1089;&#1103;\&#1055;&#1088;&#1077;&#1079;&#1077;&#1085;&#1090;&#1072;&#1094;&#1110;&#1111;\&#1091;&#1082;&#1088;&#1072;&#1111;&#1085;&#1072;%202%20&#1082;&#1083;&#1072;&#1089;\&#1040;&#1051;&#1045;&#1050;&#1057;&#1040;&#1053;&#1044;&#1056;_&#1055;&#1054;&#1053;&#1054;&#1052;&#1040;&#1056;&#1045;&#1042;_-_&#1043;&#1080;&#1084;&#1085;_&#1059;&#1082;&#1088;&#1072;&#1080;&#1085;&#1099;__&#1082;&#1088;&#1072;&#1089;&#1080;&#1074;&#1099;&#1077;_&#1089;&#1083;&#1086;&#1074;&#1072;_.mp3" TargetMode="External"/><Relationship Id="rId1" Type="http://schemas.openxmlformats.org/officeDocument/2006/relationships/video" Target="file:///D:\&#1052;&#1072;&#1084;&#1091;&#1089;&#1103;\&#1055;&#1088;&#1077;&#1079;&#1077;&#1085;&#1090;&#1072;&#1094;&#1110;&#1111;\&#1091;&#1082;&#1088;&#1072;&#1111;&#1085;&#1072;%202%20&#1082;&#1083;&#1072;&#1089;\&#1059;&#1082;&#1088;&#1072;&#1111;&#1085;&#1072;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2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lum contrast="-30000"/>
          </a:blip>
          <a:srcRect b="10416"/>
          <a:stretch>
            <a:fillRect/>
          </a:stretch>
        </p:blipFill>
        <p:spPr bwMode="auto">
          <a:xfrm>
            <a:off x="1285852" y="0"/>
            <a:ext cx="78581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1813" y="214313"/>
            <a:ext cx="5821362" cy="4000500"/>
          </a:xfrm>
        </p:spPr>
        <p:txBody>
          <a:bodyPr/>
          <a:lstStyle/>
          <a:p>
            <a:pPr eaLnBrk="1" hangingPunct="1">
              <a:defRPr/>
            </a:pP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 сонячний дім – моя </a:t>
            </a:r>
            <a:r>
              <a:rPr lang="uk-UA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8875" y="478631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Смілянець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М. </a:t>
            </a:r>
          </a:p>
          <a:p>
            <a:pPr eaLnBrk="1" hangingPunct="1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початкових класів</a:t>
            </a:r>
          </a:p>
          <a:p>
            <a:pPr eaLnBrk="1" hangingPunct="1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Уманської міської гімназії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1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74638"/>
            <a:ext cx="5986462" cy="1439862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</a:t>
            </a: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прапор України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8964613" cy="4137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Державний Прапор України затверджено Постановою Верховної Ради України від 28 січня 1992 року. У серпні 2004 року Президент Л. Кучма підписав Указ про встановлення Дня Державного Прапора України, який святкується щорічно 23 серпня.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Національний Прапор України синьо – жовтого кольору.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Жовтий колір – це колір пшеничної ниви, колір зерна, хліба, що дарує життя всьому сущому на землі. Колір сонця, без лагідних променів якого не дозрів би, не колосився б життєдайний хліб.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Блакитний, синій – колір ясного, чистого, мирного неба, де живе – розкошує, приносячи радість усім, жовтогаряче сонце! А без матері – води не заколосився б  хліб. Отже, колір води.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Синє небо над золотою нивою – ось який прекрасний зміст вкладає у національні кольори кожен українець.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До прапора виявляють пошану, схиляючи голову чи вклоняючись, а часом і стають на одне коліно. 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smtClean="0"/>
              <a:t>Військові віддають прапорові честь. </a:t>
            </a: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875" y="0"/>
            <a:ext cx="2651125" cy="1582738"/>
          </a:xfrm>
          <a:noFill/>
        </p:spPr>
      </p:pic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14313"/>
            <a:ext cx="5410200" cy="785812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прапор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63" y="1000125"/>
            <a:ext cx="8072437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3600" b="1" smtClean="0"/>
              <a:t>Небеса блакитні сяють з глибини,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3600" b="1" smtClean="0"/>
              <a:t>А пшеничні й житні мерехтять лани.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3600" b="1" smtClean="0"/>
              <a:t>Образ цей не зблідне, хоч минуть жнива,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3600" b="1" smtClean="0"/>
              <a:t>Це знамено рідне – злото й синява.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3600" b="1" smtClean="0"/>
              <a:t>Прапор наш, як літо, в сонці майорить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3600" b="1" smtClean="0"/>
              <a:t>По долині жито, по горі блакить.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smtClean="0"/>
              <a:t>                                                     Д. Павличко</a:t>
            </a:r>
            <a:endParaRPr lang="uk-UA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1" smtClean="0"/>
              <a:t>Гронування </a:t>
            </a:r>
            <a:br>
              <a:rPr lang="uk-UA" b="1" smtClean="0"/>
            </a:br>
            <a:r>
              <a:rPr lang="uk-UA" b="1" smtClean="0"/>
              <a:t>    </a:t>
            </a:r>
            <a:r>
              <a:rPr lang="uk-UA" sz="6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uk-UA" sz="6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Кольори </a:t>
            </a:r>
            <a:r>
              <a:rPr lang="uk-UA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прапора</a:t>
            </a:r>
            <a:r>
              <a:rPr lang="uk-UA" sz="6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ru-RU" sz="6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1214438" y="2071688"/>
          <a:ext cx="7643812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85750"/>
          <a:ext cx="8750300" cy="624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67" name="Рисун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74638"/>
            <a:ext cx="4608512" cy="11430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C00000"/>
                </a:solidFill>
              </a:rPr>
              <a:t>Державний Герб України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65400"/>
            <a:ext cx="8964613" cy="4103688"/>
          </a:xfrm>
        </p:spPr>
        <p:txBody>
          <a:bodyPr/>
          <a:lstStyle/>
          <a:p>
            <a:pPr eaLnBrk="1" hangingPunct="1"/>
            <a:r>
              <a:rPr lang="uk-UA" sz="2800" b="1" smtClean="0"/>
              <a:t>Герб – це офіційна емблема держави, що зображується на грошових знаках, печатках, на офіційних вивісках державних установ, навчальних закладів.</a:t>
            </a:r>
          </a:p>
          <a:p>
            <a:pPr eaLnBrk="1" hangingPunct="1"/>
            <a:r>
              <a:rPr lang="uk-UA" sz="2800" b="1" smtClean="0"/>
              <a:t>Герб означає в перекладі з німецької “спадщина”</a:t>
            </a:r>
          </a:p>
          <a:p>
            <a:pPr eaLnBrk="1" hangingPunct="1"/>
            <a:r>
              <a:rPr lang="uk-UA" sz="2800" b="1" smtClean="0"/>
              <a:t>Сучасний Герб України символізує спорідненість поколінь, мир і творчу працю українського народу.  </a:t>
            </a:r>
            <a:endParaRPr lang="ru-RU" sz="2800" b="1" smtClean="0"/>
          </a:p>
        </p:txBody>
      </p:sp>
      <p:pic>
        <p:nvPicPr>
          <p:cNvPr id="15364" name="Picture 4" descr="art_000_03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2611437" cy="2636838"/>
          </a:xfrm>
          <a:noFill/>
        </p:spPr>
      </p:pic>
      <p:pic>
        <p:nvPicPr>
          <p:cNvPr id="15365" name="Picture 6" descr="0703221027_tryzub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9788" y="0"/>
            <a:ext cx="1954212" cy="2708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3214710" cy="1011222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Герб</a:t>
            </a:r>
            <a:endParaRPr lang="ru-RU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1784350"/>
            <a:ext cx="7186613" cy="485933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3600" b="1" dirty="0"/>
              <a:t>Наш герб – тризуб,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3600" b="1" dirty="0"/>
              <a:t>Це воля, слава й сила;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3600" b="1" dirty="0"/>
              <a:t>Наш герб – тризуб.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3600" b="1" dirty="0"/>
              <a:t>Неволя нас косила,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3600" b="1" dirty="0"/>
              <a:t>Та ми зросли, ми, є,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3600" b="1" dirty="0"/>
              <a:t>Ми завжди </a:t>
            </a:r>
            <a:r>
              <a:rPr lang="uk-UA" sz="3600" b="1" dirty="0" err="1"/>
              <a:t>будем</a:t>
            </a:r>
            <a:r>
              <a:rPr lang="uk-UA" sz="3600" b="1" dirty="0"/>
              <a:t>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3600" b="1" dirty="0"/>
              <a:t>Добро і пісню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3600" b="1" dirty="0"/>
              <a:t>Несемо ми людям.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800" dirty="0"/>
              <a:t>                                                          </a:t>
            </a:r>
            <a:r>
              <a:rPr lang="uk-UA" sz="2800" dirty="0" smtClean="0"/>
              <a:t>Н.Поклад</a:t>
            </a:r>
            <a:endParaRPr lang="ru-RU" sz="2800" dirty="0"/>
          </a:p>
        </p:txBody>
      </p:sp>
      <p:pic>
        <p:nvPicPr>
          <p:cNvPr id="16389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Ukra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9654" r="9897"/>
          <a:stretch>
            <a:fillRect/>
          </a:stretch>
        </p:blipFill>
        <p:spPr>
          <a:xfrm>
            <a:off x="0" y="0"/>
            <a:ext cx="9143999" cy="6858000"/>
          </a:xfrm>
          <a:effectLst>
            <a:softEdge rad="112500"/>
          </a:effec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20" y="285728"/>
            <a:ext cx="8401080" cy="1082660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Державний гімн України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285875" y="1285875"/>
            <a:ext cx="7500938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4000" b="1"/>
              <a:t>Гімн – це урочиста пісня, виконання якої пов'язане зі святковими урочистостями, офіційними державними заходами, військовими парадами </a:t>
            </a:r>
          </a:p>
          <a:p>
            <a:pPr algn="ctr" eaLnBrk="1" hangingPunct="1">
              <a:buFontTx/>
              <a:buNone/>
            </a:pPr>
            <a:r>
              <a:rPr lang="uk-UA" sz="4000" b="1"/>
              <a:t>(муз. М. Вербицького, </a:t>
            </a:r>
          </a:p>
          <a:p>
            <a:pPr algn="ctr" eaLnBrk="1" hangingPunct="1">
              <a:buFontTx/>
              <a:buNone/>
            </a:pPr>
            <a:r>
              <a:rPr lang="uk-UA" sz="4000" b="1"/>
              <a:t>слова П.Чубинського). </a:t>
            </a:r>
          </a:p>
          <a:p>
            <a:pPr eaLnBrk="1" hangingPunct="1"/>
            <a:endParaRPr lang="ru-RU"/>
          </a:p>
        </p:txBody>
      </p:sp>
      <p:pic>
        <p:nvPicPr>
          <p:cNvPr id="17413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Україн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АЛЕКСАНДР_ПОНОМАРЕВ_-_Гимн_Украины__красивые_слова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072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2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0" y="274638"/>
            <a:ext cx="4857750" cy="777875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Гімн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85875"/>
            <a:ext cx="8715375" cy="5357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Слова палкі, мелодія врочиста, -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Державний Гімн ми знаємо усі.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кожного села, містечка, міста –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 клич один з мільйонів голосів.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 наша клятва, заповідь священна,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Хай чують друзі й вороги,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 Україна вічна, незнищенна,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 неї лине світло навкруги.</a:t>
            </a:r>
            <a:r>
              <a:rPr lang="uk-UA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mtClean="0"/>
              <a:t>                                           Н. Поклад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274638"/>
            <a:ext cx="6572296" cy="1143000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Конституція України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57625" y="1714500"/>
            <a:ext cx="528637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b="1">
                <a:solidFill>
                  <a:srgbClr val="002060"/>
                </a:solidFill>
              </a:rPr>
              <a:t>Конституція – це Основний Закон держави. </a:t>
            </a:r>
          </a:p>
          <a:p>
            <a:pPr algn="ctr" eaLnBrk="1" hangingPunct="1">
              <a:buFontTx/>
              <a:buNone/>
            </a:pPr>
            <a:r>
              <a:rPr lang="uk-UA" b="1">
                <a:solidFill>
                  <a:srgbClr val="002060"/>
                </a:solidFill>
              </a:rPr>
              <a:t>Нова Конституція України була прийнята 28 червня 1996 року.</a:t>
            </a:r>
          </a:p>
          <a:p>
            <a:pPr algn="ctr" eaLnBrk="1" hangingPunct="1">
              <a:buFontTx/>
              <a:buNone/>
            </a:pPr>
            <a:r>
              <a:rPr lang="uk-UA" b="1">
                <a:solidFill>
                  <a:srgbClr val="002060"/>
                </a:solidFill>
              </a:rPr>
              <a:t>Конституція України складається з п'ятнадцяти розділів. </a:t>
            </a:r>
          </a:p>
        </p:txBody>
      </p:sp>
      <p:pic>
        <p:nvPicPr>
          <p:cNvPr id="20485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7506">
            <a:off x="655638" y="1385888"/>
            <a:ext cx="32861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0" y="214313"/>
            <a:ext cx="3467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endParaRPr lang="ru-RU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0125" y="1785938"/>
            <a:ext cx="8143875" cy="528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Є багато країн на землі,</a:t>
            </a:r>
          </a:p>
          <a:p>
            <a:pPr>
              <a:buFontTx/>
              <a:buNone/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них – озера, річки і долини.</a:t>
            </a:r>
          </a:p>
          <a:p>
            <a:pPr>
              <a:buFontTx/>
              <a:buNone/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Є країни великі й малі,</a:t>
            </a:r>
          </a:p>
          <a:p>
            <a:pPr>
              <a:buFontTx/>
              <a:buNone/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Та найкраща завжди </a:t>
            </a:r>
          </a:p>
          <a:p>
            <a:pPr>
              <a:buFontTx/>
              <a:buNone/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Батьківщина.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229600" cy="1225536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Прислів'я про державні символи України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857364"/>
            <a:ext cx="7643866" cy="4376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charset="0"/>
              </a:rPr>
              <a:t>Закони знати – державу захищати.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charset="0"/>
              </a:rPr>
              <a:t>Хто Гімн знає – Україну прославляє.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" charset="0"/>
              </a:rPr>
              <a:t>Де прапор піднімають, там Україну величають.</a:t>
            </a:r>
          </a:p>
        </p:txBody>
      </p:sp>
      <p:pic>
        <p:nvPicPr>
          <p:cNvPr id="2150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kraine"/>
          <p:cNvPicPr>
            <a:picLocks noChangeAspect="1" noChangeArrowheads="1"/>
          </p:cNvPicPr>
          <p:nvPr/>
        </p:nvPicPr>
        <p:blipFill>
          <a:blip r:embed="rId2" cstate="print"/>
          <a:srcRect l="9654" r="989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4414" y="357166"/>
            <a:ext cx="7572428" cy="69988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54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" charset="0"/>
              </a:rPr>
              <a:t>Гербом дорожи – Україні служи.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54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" charset="0"/>
              </a:rPr>
              <a:t>Прапор цілувати – на вірність присягу складати.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54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" charset="0"/>
              </a:rPr>
              <a:t>Гімном день починати – Україну величати. 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3" descr="800px-Tagete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357438"/>
            <a:ext cx="230505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14313"/>
            <a:ext cx="3355975" cy="714375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rgbClr val="FF0000"/>
                </a:solidFill>
              </a:rPr>
              <a:t>Народні символи</a:t>
            </a:r>
            <a:br>
              <a:rPr lang="uk-UA" sz="2400" b="1" smtClean="0">
                <a:solidFill>
                  <a:srgbClr val="FF0000"/>
                </a:solidFill>
              </a:rPr>
            </a:br>
            <a:r>
              <a:rPr lang="uk-UA" sz="2400" b="1" smtClean="0">
                <a:solidFill>
                  <a:srgbClr val="FF0000"/>
                </a:solidFill>
              </a:rPr>
              <a:t> України</a:t>
            </a:r>
            <a:br>
              <a:rPr lang="uk-UA" sz="2400" b="1" smtClean="0">
                <a:solidFill>
                  <a:srgbClr val="FF0000"/>
                </a:solidFill>
              </a:rPr>
            </a:br>
            <a:r>
              <a:rPr lang="uk-UA" sz="2400" b="1" smtClean="0">
                <a:solidFill>
                  <a:srgbClr val="FF0000"/>
                </a:solidFill>
              </a:rPr>
              <a:t> Рослинні символи</a:t>
            </a:r>
            <a:endParaRPr lang="ru-RU" sz="2400" b="1" smtClean="0">
              <a:solidFill>
                <a:srgbClr val="FF0000"/>
              </a:solidFill>
            </a:endParaRPr>
          </a:p>
        </p:txBody>
      </p:sp>
      <p:pic>
        <p:nvPicPr>
          <p:cNvPr id="23557" name="Picture 7" descr="39143248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142875"/>
            <a:ext cx="2160588" cy="1984375"/>
          </a:xfrm>
          <a:noFill/>
        </p:spPr>
      </p:pic>
      <p:pic>
        <p:nvPicPr>
          <p:cNvPr id="23558" name="Picture 5" descr="260px-Wi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14313"/>
            <a:ext cx="18875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 descr="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43000"/>
            <a:ext cx="1889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6" descr="kalina-krasnaia"/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3071813"/>
            <a:ext cx="1836738" cy="1377950"/>
          </a:xfrm>
          <a:noFill/>
        </p:spPr>
      </p:pic>
      <p:pic>
        <p:nvPicPr>
          <p:cNvPr id="23561" name="Picture 19" descr="002054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9270" r="14555" b="9229"/>
          <a:stretch>
            <a:fillRect/>
          </a:stretch>
        </p:blipFill>
        <p:spPr bwMode="auto">
          <a:xfrm>
            <a:off x="1214438" y="4000500"/>
            <a:ext cx="16605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1" descr="%D0%B1%D0%B0%D1%80%D0%B2%D1%96%D0%BD%D0%BE%D0%B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42912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5" descr="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786313"/>
            <a:ext cx="20875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2"/>
          <p:cNvSpPr txBox="1">
            <a:spLocks noChangeArrowheads="1"/>
          </p:cNvSpPr>
          <p:nvPr/>
        </p:nvSpPr>
        <p:spPr bwMode="auto">
          <a:xfrm>
            <a:off x="4429125" y="2714625"/>
            <a:ext cx="97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верба</a:t>
            </a:r>
            <a:endParaRPr lang="ru-RU" sz="2000"/>
          </a:p>
        </p:txBody>
      </p: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7429500" y="2000250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дуб</a:t>
            </a:r>
            <a:endParaRPr lang="ru-RU" sz="2000"/>
          </a:p>
        </p:txBody>
      </p:sp>
      <p:sp>
        <p:nvSpPr>
          <p:cNvPr id="23566" name="TextBox 14"/>
          <p:cNvSpPr txBox="1">
            <a:spLocks noChangeArrowheads="1"/>
          </p:cNvSpPr>
          <p:nvPr/>
        </p:nvSpPr>
        <p:spPr bwMode="auto">
          <a:xfrm>
            <a:off x="1428750" y="3571875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тополя</a:t>
            </a:r>
            <a:endParaRPr lang="ru-RU" sz="2000"/>
          </a:p>
        </p:txBody>
      </p:sp>
      <p:sp>
        <p:nvSpPr>
          <p:cNvPr id="23567" name="TextBox 15"/>
          <p:cNvSpPr txBox="1">
            <a:spLocks noChangeArrowheads="1"/>
          </p:cNvSpPr>
          <p:nvPr/>
        </p:nvSpPr>
        <p:spPr bwMode="auto">
          <a:xfrm>
            <a:off x="4071938" y="4429125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калина</a:t>
            </a:r>
            <a:endParaRPr lang="ru-RU" sz="2000"/>
          </a:p>
        </p:txBody>
      </p:sp>
      <p:sp>
        <p:nvSpPr>
          <p:cNvPr id="23568" name="TextBox 16"/>
          <p:cNvSpPr txBox="1">
            <a:spLocks noChangeArrowheads="1"/>
          </p:cNvSpPr>
          <p:nvPr/>
        </p:nvSpPr>
        <p:spPr bwMode="auto">
          <a:xfrm>
            <a:off x="7000875" y="4071938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чорнобривці</a:t>
            </a:r>
            <a:endParaRPr lang="ru-RU" sz="2000"/>
          </a:p>
        </p:txBody>
      </p:sp>
      <p:sp>
        <p:nvSpPr>
          <p:cNvPr id="23569" name="TextBox 17"/>
          <p:cNvSpPr txBox="1">
            <a:spLocks noChangeArrowheads="1"/>
          </p:cNvSpPr>
          <p:nvPr/>
        </p:nvSpPr>
        <p:spPr bwMode="auto">
          <a:xfrm>
            <a:off x="4214813" y="6357938"/>
            <a:ext cx="214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любисток</a:t>
            </a:r>
            <a:endParaRPr lang="ru-RU" sz="2000"/>
          </a:p>
        </p:txBody>
      </p:sp>
      <p:sp>
        <p:nvSpPr>
          <p:cNvPr id="23570" name="TextBox 18"/>
          <p:cNvSpPr txBox="1">
            <a:spLocks noChangeArrowheads="1"/>
          </p:cNvSpPr>
          <p:nvPr/>
        </p:nvSpPr>
        <p:spPr bwMode="auto">
          <a:xfrm>
            <a:off x="7358063" y="6429375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барвінок</a:t>
            </a:r>
            <a:endParaRPr lang="ru-RU" sz="2000"/>
          </a:p>
        </p:txBody>
      </p:sp>
      <p:sp>
        <p:nvSpPr>
          <p:cNvPr id="23571" name="TextBox 20"/>
          <p:cNvSpPr txBox="1">
            <a:spLocks noChangeArrowheads="1"/>
          </p:cNvSpPr>
          <p:nvPr/>
        </p:nvSpPr>
        <p:spPr bwMode="auto">
          <a:xfrm>
            <a:off x="1285875" y="6429375"/>
            <a:ext cx="105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800"/>
              <a:t>мальва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3492500" cy="1196975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C00000"/>
                </a:solidFill>
              </a:rPr>
              <a:t>Тваринні </a:t>
            </a:r>
            <a:br>
              <a:rPr lang="uk-UA" sz="3200" b="1" smtClean="0">
                <a:solidFill>
                  <a:srgbClr val="C00000"/>
                </a:solidFill>
              </a:rPr>
            </a:br>
            <a:r>
              <a:rPr lang="uk-UA" sz="3200" b="1" smtClean="0">
                <a:solidFill>
                  <a:srgbClr val="C00000"/>
                </a:solidFill>
              </a:rPr>
              <a:t>символи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pic>
        <p:nvPicPr>
          <p:cNvPr id="24580" name="Picture 7" descr="1236457889763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0"/>
          <a:stretch>
            <a:fillRect/>
          </a:stretch>
        </p:blipFill>
        <p:spPr>
          <a:xfrm>
            <a:off x="6357938" y="285750"/>
            <a:ext cx="2643187" cy="1938338"/>
          </a:xfrm>
          <a:noFill/>
        </p:spPr>
      </p:pic>
      <p:pic>
        <p:nvPicPr>
          <p:cNvPr id="24581" name="Picture 5" descr="464ec0b43a_1959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t="13110" r="14342" b="17397"/>
          <a:stretch>
            <a:fillRect/>
          </a:stretch>
        </p:blipFill>
        <p:spPr bwMode="auto">
          <a:xfrm>
            <a:off x="3500438" y="571500"/>
            <a:ext cx="28670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zozulja4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714500"/>
            <a:ext cx="2232025" cy="1606550"/>
          </a:xfrm>
          <a:noFill/>
        </p:spPr>
      </p:pic>
      <p:pic>
        <p:nvPicPr>
          <p:cNvPr id="24583" name="Picture 13" descr="1203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/>
          <a:stretch>
            <a:fillRect/>
          </a:stretch>
        </p:blipFill>
        <p:spPr bwMode="auto">
          <a:xfrm>
            <a:off x="1214438" y="3786188"/>
            <a:ext cx="21431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5" descr="d0b0d0bfd180d0bfd0b0d180d0bfd0b0d180d0bfd0b0d1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000375"/>
            <a:ext cx="220503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7" descr="20silska-lastivka%2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7"/>
          <a:stretch>
            <a:fillRect/>
          </a:stretch>
        </p:blipFill>
        <p:spPr bwMode="auto">
          <a:xfrm>
            <a:off x="6215063" y="4643438"/>
            <a:ext cx="25923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9" descr="Solove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643188"/>
            <a:ext cx="24479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4286250" y="2214563"/>
            <a:ext cx="94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тур</a:t>
            </a:r>
            <a:endParaRPr lang="ru-RU" sz="2000"/>
          </a:p>
        </p:txBody>
      </p:sp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7215188" y="2286000"/>
            <a:ext cx="71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кінь</a:t>
            </a:r>
            <a:endParaRPr lang="ru-RU" sz="2000"/>
          </a:p>
        </p:txBody>
      </p: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1428750" y="3286125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зозуля</a:t>
            </a:r>
            <a:endParaRPr lang="ru-RU" sz="2000"/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1428750" y="6286500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лелека</a:t>
            </a:r>
            <a:endParaRPr lang="ru-RU" sz="2000"/>
          </a:p>
        </p:txBody>
      </p:sp>
      <p:sp>
        <p:nvSpPr>
          <p:cNvPr id="24591" name="TextBox 15"/>
          <p:cNvSpPr txBox="1">
            <a:spLocks noChangeArrowheads="1"/>
          </p:cNvSpPr>
          <p:nvPr/>
        </p:nvSpPr>
        <p:spPr bwMode="auto">
          <a:xfrm>
            <a:off x="3786188" y="5643563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журавель</a:t>
            </a:r>
            <a:endParaRPr lang="ru-RU" sz="2000"/>
          </a:p>
        </p:txBody>
      </p:sp>
      <p:sp>
        <p:nvSpPr>
          <p:cNvPr id="24592" name="TextBox 16"/>
          <p:cNvSpPr txBox="1">
            <a:spLocks noChangeArrowheads="1"/>
          </p:cNvSpPr>
          <p:nvPr/>
        </p:nvSpPr>
        <p:spPr bwMode="auto">
          <a:xfrm>
            <a:off x="6143625" y="4286250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uk-UA" sz="1800"/>
              <a:t>соловейко</a:t>
            </a:r>
            <a:endParaRPr lang="ru-RU" sz="1800"/>
          </a:p>
        </p:txBody>
      </p:sp>
      <p:sp>
        <p:nvSpPr>
          <p:cNvPr id="24593" name="TextBox 17"/>
          <p:cNvSpPr txBox="1">
            <a:spLocks noChangeArrowheads="1"/>
          </p:cNvSpPr>
          <p:nvPr/>
        </p:nvSpPr>
        <p:spPr bwMode="auto">
          <a:xfrm>
            <a:off x="6715125" y="6429375"/>
            <a:ext cx="1265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/>
              <a:t>ластівка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4638"/>
            <a:ext cx="3786188" cy="11430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C00000"/>
                </a:solidFill>
              </a:rPr>
              <a:t>Український національний одяг</a:t>
            </a:r>
            <a:endParaRPr lang="ru-RU" sz="3200" b="1" smtClean="0">
              <a:solidFill>
                <a:srgbClr val="C00000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5875" y="1714500"/>
            <a:ext cx="3971925" cy="2686050"/>
          </a:xfrm>
        </p:spPr>
        <p:txBody>
          <a:bodyPr/>
          <a:lstStyle/>
          <a:p>
            <a:pPr eaLnBrk="1" hangingPunct="1"/>
            <a:r>
              <a:rPr lang="uk-UA" b="1" smtClean="0"/>
              <a:t>Вишиванка;</a:t>
            </a:r>
          </a:p>
          <a:p>
            <a:pPr eaLnBrk="1" hangingPunct="1"/>
            <a:r>
              <a:rPr lang="uk-UA" b="1" smtClean="0"/>
              <a:t>Віночок;</a:t>
            </a:r>
          </a:p>
          <a:p>
            <a:pPr eaLnBrk="1" hangingPunct="1"/>
            <a:r>
              <a:rPr lang="uk-UA" b="1" smtClean="0"/>
              <a:t>Шаровари;</a:t>
            </a:r>
          </a:p>
          <a:p>
            <a:pPr eaLnBrk="1" hangingPunct="1"/>
            <a:r>
              <a:rPr lang="uk-UA" b="1" smtClean="0"/>
              <a:t>Пояс та чоботи. </a:t>
            </a:r>
            <a:endParaRPr lang="ru-RU" b="1" smtClean="0"/>
          </a:p>
        </p:txBody>
      </p:sp>
      <p:pic>
        <p:nvPicPr>
          <p:cNvPr id="25605" name="Picture 7" descr="131145_w640_h640_yovb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0"/>
            <a:ext cx="1606550" cy="2185988"/>
          </a:xfrm>
          <a:noFill/>
        </p:spPr>
      </p:pic>
      <p:pic>
        <p:nvPicPr>
          <p:cNvPr id="25606" name="Picture 5" descr="84590-small---------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642938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71221053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7300" y="1714500"/>
            <a:ext cx="1536700" cy="1962150"/>
          </a:xfrm>
          <a:noFill/>
        </p:spPr>
      </p:pic>
      <p:pic>
        <p:nvPicPr>
          <p:cNvPr id="25608" name="Picture 15" descr="%D0%92%D1%96%D0%BD%D0%BE%D1%87%D0%BE%D0%BA+%D0%B4%D0%B8%D1%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4" b="12474"/>
          <a:stretch>
            <a:fillRect/>
          </a:stretch>
        </p:blipFill>
        <p:spPr bwMode="auto">
          <a:xfrm>
            <a:off x="5357813" y="2786063"/>
            <a:ext cx="1728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7" descr="ukr_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767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9" descr="poliss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76825"/>
            <a:ext cx="1333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1" descr="16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000500"/>
            <a:ext cx="17287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2" descr="1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5"/>
          <a:stretch>
            <a:fillRect/>
          </a:stretch>
        </p:blipFill>
        <p:spPr bwMode="auto">
          <a:xfrm>
            <a:off x="1428750" y="4286250"/>
            <a:ext cx="17462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357313"/>
            <a:ext cx="3471862" cy="5145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1800" b="1" smtClean="0"/>
              <a:t>Байда Вишневецький;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b="1" smtClean="0"/>
          </a:p>
          <a:p>
            <a:pPr eaLnBrk="1" hangingPunct="1">
              <a:lnSpc>
                <a:spcPct val="90000"/>
              </a:lnSpc>
            </a:pPr>
            <a:r>
              <a:rPr lang="uk-UA" sz="1800" b="1" smtClean="0"/>
              <a:t>Іван Сірко;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b="1" smtClean="0"/>
          </a:p>
          <a:p>
            <a:pPr eaLnBrk="1" hangingPunct="1">
              <a:lnSpc>
                <a:spcPct val="90000"/>
              </a:lnSpc>
            </a:pPr>
            <a:r>
              <a:rPr lang="uk-UA" sz="1800" b="1" smtClean="0"/>
              <a:t>Петро Канашевич  – Сагайдачний;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b="1" smtClean="0"/>
          </a:p>
          <a:p>
            <a:pPr eaLnBrk="1" hangingPunct="1">
              <a:lnSpc>
                <a:spcPct val="90000"/>
              </a:lnSpc>
            </a:pPr>
            <a:r>
              <a:rPr lang="uk-UA" sz="1800" b="1" smtClean="0"/>
              <a:t>Богдан Хмельницький;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b="1" smtClean="0"/>
          </a:p>
          <a:p>
            <a:pPr eaLnBrk="1" hangingPunct="1">
              <a:lnSpc>
                <a:spcPct val="90000"/>
              </a:lnSpc>
            </a:pPr>
            <a:r>
              <a:rPr lang="uk-UA" sz="1800" b="1" smtClean="0"/>
              <a:t>Іван Мазепа;</a:t>
            </a:r>
          </a:p>
          <a:p>
            <a:pPr eaLnBrk="1" hangingPunct="1">
              <a:lnSpc>
                <a:spcPct val="90000"/>
              </a:lnSpc>
            </a:pPr>
            <a:endParaRPr lang="uk-UA" sz="1800" b="1" smtClean="0"/>
          </a:p>
          <a:p>
            <a:pPr eaLnBrk="1" hangingPunct="1">
              <a:lnSpc>
                <a:spcPct val="90000"/>
              </a:lnSpc>
            </a:pPr>
            <a:r>
              <a:rPr lang="uk-UA" sz="1800" b="1" smtClean="0"/>
              <a:t> Іван Гонта;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b="1" smtClean="0"/>
          </a:p>
          <a:p>
            <a:pPr eaLnBrk="1" hangingPunct="1">
              <a:lnSpc>
                <a:spcPct val="90000"/>
              </a:lnSpc>
            </a:pPr>
            <a:r>
              <a:rPr lang="uk-UA" sz="1800" b="1" smtClean="0"/>
              <a:t>Максим Залізняк;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1800" b="1" smtClean="0"/>
          </a:p>
          <a:p>
            <a:pPr eaLnBrk="1" hangingPunct="1">
              <a:lnSpc>
                <a:spcPct val="90000"/>
              </a:lnSpc>
            </a:pPr>
            <a:r>
              <a:rPr lang="uk-UA" sz="1800" b="1" smtClean="0"/>
              <a:t>Устим Кармелюк.</a:t>
            </a:r>
            <a:endParaRPr lang="ru-RU" sz="1800" b="1" smtClean="0"/>
          </a:p>
        </p:txBody>
      </p:sp>
      <p:pic>
        <p:nvPicPr>
          <p:cNvPr id="26627" name="Picture 4" descr="95ac38435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1214438"/>
            <a:ext cx="1130300" cy="1582737"/>
          </a:xfrm>
          <a:noFill/>
        </p:spPr>
      </p:pic>
      <p:pic>
        <p:nvPicPr>
          <p:cNvPr id="26628" name="Picture 6" descr="Ivan_Sirko_(Repin_Cossacks)_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313" y="928688"/>
            <a:ext cx="1428750" cy="1779587"/>
          </a:xfrm>
          <a:noFill/>
        </p:spPr>
      </p:pic>
      <p:pic>
        <p:nvPicPr>
          <p:cNvPr id="26629" name="Picture 8" descr="1214314020_200px-sagajdachny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285875"/>
            <a:ext cx="13922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200px-BChmielnic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57500"/>
            <a:ext cx="1203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250px-Portret_Maze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857500"/>
            <a:ext cx="14366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4" descr="23430d28-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286250"/>
            <a:ext cx="14049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6" descr="100412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643438"/>
            <a:ext cx="14716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8" descr="20kar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786313"/>
            <a:ext cx="1376363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Рисунок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981075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990033"/>
                </a:solidFill>
              </a:rPr>
              <a:t>      Імена славних звитяжців – героїв, які віддали своє життя за щастя народу України</a:t>
            </a:r>
            <a:endParaRPr lang="ru-RU" sz="2800" b="1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990033"/>
                </a:solidFill>
              </a:rPr>
              <a:t>Діячі науки, культури і мистецтва, які звеличали нашу державу своїм талантом</a:t>
            </a:r>
            <a:endParaRPr lang="ru-RU" sz="2800" b="1" smtClean="0">
              <a:solidFill>
                <a:srgbClr val="990033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63" y="1785938"/>
            <a:ext cx="3900487" cy="4525962"/>
          </a:xfrm>
        </p:spPr>
        <p:txBody>
          <a:bodyPr/>
          <a:lstStyle/>
          <a:p>
            <a:pPr eaLnBrk="1" hangingPunct="1"/>
            <a:r>
              <a:rPr lang="uk-UA" sz="2400" b="1" smtClean="0"/>
              <a:t>Тарас Шевченко;</a:t>
            </a:r>
          </a:p>
          <a:p>
            <a:pPr eaLnBrk="1" hangingPunct="1"/>
            <a:r>
              <a:rPr lang="uk-UA" sz="2400" b="1" smtClean="0"/>
              <a:t>Леся Українка;</a:t>
            </a:r>
          </a:p>
          <a:p>
            <a:pPr eaLnBrk="1" hangingPunct="1"/>
            <a:r>
              <a:rPr lang="uk-UA" sz="2400" b="1" smtClean="0"/>
              <a:t>Іван Франко;</a:t>
            </a:r>
          </a:p>
          <a:p>
            <a:pPr eaLnBrk="1" hangingPunct="1">
              <a:buFontTx/>
              <a:buNone/>
            </a:pPr>
            <a:endParaRPr lang="uk-UA" sz="2400" b="1" smtClean="0"/>
          </a:p>
          <a:p>
            <a:pPr eaLnBrk="1" hangingPunct="1"/>
            <a:r>
              <a:rPr lang="uk-UA" sz="2400" b="1" smtClean="0"/>
              <a:t>Соломія Крушельницька;</a:t>
            </a:r>
          </a:p>
          <a:p>
            <a:pPr eaLnBrk="1" hangingPunct="1"/>
            <a:r>
              <a:rPr lang="uk-UA" sz="2400" b="1" smtClean="0"/>
              <a:t>Іван Козловський;</a:t>
            </a:r>
          </a:p>
          <a:p>
            <a:pPr eaLnBrk="1" hangingPunct="1">
              <a:buFontTx/>
              <a:buNone/>
            </a:pPr>
            <a:endParaRPr lang="uk-UA" sz="2400" b="1" smtClean="0"/>
          </a:p>
          <a:p>
            <a:pPr eaLnBrk="1" hangingPunct="1"/>
            <a:r>
              <a:rPr lang="uk-UA" sz="2400" b="1" smtClean="0"/>
              <a:t>Оксана Петрусенко;</a:t>
            </a:r>
          </a:p>
          <a:p>
            <a:pPr eaLnBrk="1" hangingPunct="1">
              <a:buFontTx/>
              <a:buNone/>
            </a:pPr>
            <a:endParaRPr lang="uk-UA" sz="2400" b="1" smtClean="0"/>
          </a:p>
          <a:p>
            <a:pPr eaLnBrk="1" hangingPunct="1"/>
            <a:r>
              <a:rPr lang="uk-UA" sz="2400" b="1" smtClean="0"/>
              <a:t>Михайло Грушевський.</a:t>
            </a:r>
            <a:endParaRPr lang="ru-RU" sz="2400" b="1" smtClean="0"/>
          </a:p>
        </p:txBody>
      </p:sp>
      <p:pic>
        <p:nvPicPr>
          <p:cNvPr id="27653" name="Picture 7" descr="ukrainka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4"/>
          <a:stretch>
            <a:fillRect/>
          </a:stretch>
        </p:blipFill>
        <p:spPr>
          <a:xfrm>
            <a:off x="6215063" y="1428750"/>
            <a:ext cx="1123950" cy="1584325"/>
          </a:xfrm>
          <a:noFill/>
        </p:spPr>
      </p:pic>
      <p:pic>
        <p:nvPicPr>
          <p:cNvPr id="27654" name="Picture 5" descr="1672126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214438"/>
            <a:ext cx="1295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pic1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0" y="1571625"/>
            <a:ext cx="1160463" cy="1651000"/>
          </a:xfrm>
          <a:noFill/>
        </p:spPr>
      </p:pic>
      <p:pic>
        <p:nvPicPr>
          <p:cNvPr id="27656" name="Picture 13" descr="%D0%A1%D0%BE%D0%BB%D0%BE%D0%BC%D1%96%D1%8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0"/>
            <a:ext cx="14303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s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071813"/>
            <a:ext cx="12414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005107_oksana_petrusen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857750"/>
            <a:ext cx="21209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Hrushevski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857750"/>
            <a:ext cx="1504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993300"/>
                </a:solidFill>
              </a:rPr>
              <a:t>     Видатні спортсмени, які своїми рекордами прославили Україну</a:t>
            </a:r>
            <a:endParaRPr lang="ru-RU" sz="2800" b="1" smtClean="0">
              <a:solidFill>
                <a:srgbClr val="9933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63" y="1714500"/>
            <a:ext cx="3500437" cy="4525963"/>
          </a:xfrm>
        </p:spPr>
        <p:txBody>
          <a:bodyPr/>
          <a:lstStyle/>
          <a:p>
            <a:pPr eaLnBrk="1" hangingPunct="1"/>
            <a:r>
              <a:rPr lang="uk-UA" sz="2800" b="1" smtClean="0"/>
              <a:t>Брати Клички;</a:t>
            </a:r>
          </a:p>
          <a:p>
            <a:pPr eaLnBrk="1" hangingPunct="1">
              <a:buFontTx/>
              <a:buNone/>
            </a:pPr>
            <a:endParaRPr lang="uk-UA" sz="2800" b="1" smtClean="0"/>
          </a:p>
          <a:p>
            <a:pPr eaLnBrk="1" hangingPunct="1"/>
            <a:r>
              <a:rPr lang="uk-UA" sz="2800" b="1" smtClean="0"/>
              <a:t>Яна Клочкова;</a:t>
            </a:r>
          </a:p>
          <a:p>
            <a:pPr eaLnBrk="1" hangingPunct="1">
              <a:buFontTx/>
              <a:buNone/>
            </a:pPr>
            <a:endParaRPr lang="uk-UA" sz="2800" b="1" smtClean="0"/>
          </a:p>
          <a:p>
            <a:pPr eaLnBrk="1" hangingPunct="1"/>
            <a:r>
              <a:rPr lang="uk-UA" sz="2800" b="1" smtClean="0"/>
              <a:t>Василь Вірастюк;</a:t>
            </a:r>
          </a:p>
          <a:p>
            <a:pPr eaLnBrk="1" hangingPunct="1">
              <a:buFontTx/>
              <a:buNone/>
            </a:pPr>
            <a:endParaRPr lang="uk-UA" sz="2800" b="1" smtClean="0"/>
          </a:p>
          <a:p>
            <a:pPr eaLnBrk="1" hangingPunct="1"/>
            <a:r>
              <a:rPr lang="uk-UA" sz="2800" b="1" smtClean="0"/>
              <a:t>Андрій Шевченко.</a:t>
            </a:r>
            <a:endParaRPr lang="ru-RU" sz="2800" b="1" smtClean="0"/>
          </a:p>
        </p:txBody>
      </p:sp>
      <p:pic>
        <p:nvPicPr>
          <p:cNvPr id="28677" name="Picture 7" descr="klochkova_20090320135812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628775"/>
            <a:ext cx="2914650" cy="2185988"/>
          </a:xfrm>
          <a:noFill/>
        </p:spPr>
      </p:pic>
      <p:pic>
        <p:nvPicPr>
          <p:cNvPr id="28678" name="Picture 5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14438"/>
            <a:ext cx="14351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04100509a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3500438"/>
            <a:ext cx="1627188" cy="2187575"/>
          </a:xfrm>
          <a:noFill/>
        </p:spPr>
      </p:pic>
      <p:pic>
        <p:nvPicPr>
          <p:cNvPr id="28680" name="Picture 13" descr="2450_12464710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29125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2492375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accent2"/>
                </a:solidFill>
              </a:rPr>
              <a:t>“Розсипанка”</a:t>
            </a:r>
            <a:br>
              <a:rPr lang="uk-UA" sz="4000" b="1" smtClean="0">
                <a:solidFill>
                  <a:schemeClr val="accent2"/>
                </a:solidFill>
              </a:rPr>
            </a:br>
            <a:r>
              <a:rPr lang="uk-UA" sz="3200" b="1" smtClean="0"/>
              <a:t>Горобчики тут побували,</a:t>
            </a:r>
            <a:br>
              <a:rPr lang="uk-UA" sz="3200" b="1" smtClean="0"/>
            </a:br>
            <a:r>
              <a:rPr lang="uk-UA" sz="3200" b="1" smtClean="0"/>
              <a:t>Дзьобиками літери поскидали.</a:t>
            </a:r>
            <a:br>
              <a:rPr lang="uk-UA" sz="3200" b="1" smtClean="0"/>
            </a:br>
            <a:r>
              <a:rPr lang="uk-UA" sz="3200" b="1" smtClean="0"/>
              <a:t>Потрібні букви в ряд складеш – </a:t>
            </a:r>
            <a:br>
              <a:rPr lang="uk-UA" sz="3200" b="1" smtClean="0"/>
            </a:br>
            <a:r>
              <a:rPr lang="uk-UA" sz="3200" b="1" smtClean="0"/>
              <a:t>про Україну вірш знайдеш</a:t>
            </a:r>
            <a:r>
              <a:rPr lang="uk-UA" sz="4000" b="1" smtClean="0"/>
              <a:t>.</a:t>
            </a:r>
            <a:endParaRPr lang="ru-RU" sz="4000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3071813"/>
            <a:ext cx="7186613" cy="3197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4400" b="1" smtClean="0">
                <a:solidFill>
                  <a:schemeClr val="accent2"/>
                </a:solidFill>
              </a:rPr>
              <a:t>Х*ч  м*л*й  я, не*ел*кий,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4400" b="1" smtClean="0">
                <a:solidFill>
                  <a:schemeClr val="accent2"/>
                </a:solidFill>
              </a:rPr>
              <a:t>з*т*  д*б*е  *н*ю,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4400" b="1" smtClean="0">
                <a:solidFill>
                  <a:schemeClr val="accent2"/>
                </a:solidFill>
              </a:rPr>
              <a:t>щ*  к*ай  р*д*ий – Ук*а*н*,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4400" b="1" smtClean="0">
                <a:solidFill>
                  <a:schemeClr val="accent2"/>
                </a:solidFill>
              </a:rPr>
              <a:t>я   ї*  к*х*ю.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smtClean="0"/>
              <a:t>                                                                             (</a:t>
            </a:r>
            <a:r>
              <a:rPr lang="uk-UA" sz="2000" b="1" smtClean="0"/>
              <a:t>П. Тичина)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smtClean="0"/>
              <a:t>  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2970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hlink"/>
                </a:solidFill>
              </a:rPr>
              <a:t>Аукціон слів</a:t>
            </a:r>
            <a:br>
              <a:rPr lang="uk-UA" sz="4000" b="1" smtClean="0">
                <a:solidFill>
                  <a:schemeClr val="hlink"/>
                </a:solidFill>
              </a:rPr>
            </a:br>
            <a:r>
              <a:rPr lang="uk-UA" sz="4000" b="1" smtClean="0"/>
              <a:t>(дібрати ознаки)</a:t>
            </a:r>
            <a:endParaRPr lang="ru-RU" sz="4000" b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600200"/>
            <a:ext cx="76152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uk-UA" sz="4800" b="1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6000" b="1" smtClean="0">
                <a:solidFill>
                  <a:srgbClr val="990033"/>
                </a:solidFill>
              </a:rPr>
              <a:t>Батьківщина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6000" b="1" smtClean="0"/>
          </a:p>
          <a:p>
            <a:pPr eaLnBrk="1" hangingPunct="1">
              <a:lnSpc>
                <a:spcPct val="90000"/>
              </a:lnSpc>
            </a:pPr>
            <a:endParaRPr lang="uk-UA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smtClean="0"/>
              <a:t>                                     </a:t>
            </a:r>
            <a:r>
              <a:rPr lang="uk-UA" sz="6600" b="1" smtClean="0">
                <a:solidFill>
                  <a:srgbClr val="663300"/>
                </a:solidFill>
              </a:rPr>
              <a:t>Україна</a:t>
            </a:r>
            <a:endParaRPr lang="ru-RU" sz="6600" b="1" smtClean="0">
              <a:solidFill>
                <a:srgbClr val="663300"/>
              </a:solidFill>
            </a:endParaRPr>
          </a:p>
        </p:txBody>
      </p:sp>
      <p:pic>
        <p:nvPicPr>
          <p:cNvPr id="3072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ukraina_tema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614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Незакінчене речення…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928688" y="1357313"/>
            <a:ext cx="8001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sz="4800" b="1"/>
              <a:t>Для мене Україна – це …</a:t>
            </a:r>
            <a:endParaRPr lang="ru-RU" sz="4800" b="1"/>
          </a:p>
          <a:p>
            <a:pPr algn="ctr" eaLnBrk="1" hangingPunct="1">
              <a:buFontTx/>
              <a:buNone/>
            </a:pPr>
            <a:endParaRPr lang="ru-RU" sz="4800"/>
          </a:p>
        </p:txBody>
      </p:sp>
      <p:pic>
        <p:nvPicPr>
          <p:cNvPr id="7" name="Picture 8" descr="Ukra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71604" y="2285992"/>
            <a:ext cx="6572296" cy="4124146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7643866" cy="909661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uk-UA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Прислів'я та приказки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428736"/>
            <a:ext cx="7786742" cy="610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4400" b="1" dirty="0">
                <a:ln w="19050">
                  <a:solidFill>
                    <a:schemeClr val="bg1"/>
                  </a:solidFill>
                </a:ln>
                <a:solidFill>
                  <a:srgbClr val="990033"/>
                </a:solidFill>
                <a:latin typeface="Arial" charset="0"/>
              </a:rPr>
              <a:t>Кожному мила рідна сторона.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4400" b="1" dirty="0">
                <a:ln w="19050">
                  <a:solidFill>
                    <a:schemeClr val="bg1"/>
                  </a:solidFill>
                </a:ln>
                <a:solidFill>
                  <a:srgbClr val="990033"/>
                </a:solidFill>
                <a:latin typeface="Arial" charset="0"/>
              </a:rPr>
              <a:t>Батьківщина – мати, умій за неї постояти!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4400" b="1" dirty="0">
                <a:ln w="19050">
                  <a:solidFill>
                    <a:schemeClr val="bg1"/>
                  </a:solidFill>
                </a:ln>
                <a:solidFill>
                  <a:srgbClr val="990033"/>
                </a:solidFill>
                <a:latin typeface="Arial" charset="0"/>
              </a:rPr>
              <a:t>Без верби і калини немає України.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4400" b="1" dirty="0" err="1">
                <a:ln w="19050">
                  <a:solidFill>
                    <a:schemeClr val="bg1"/>
                  </a:solidFill>
                </a:ln>
                <a:solidFill>
                  <a:srgbClr val="990033"/>
                </a:solidFill>
                <a:latin typeface="Arial" charset="0"/>
              </a:rPr>
              <a:t>Жить</a:t>
            </a:r>
            <a:r>
              <a:rPr lang="uk-UA" sz="4400" b="1" dirty="0">
                <a:ln w="19050">
                  <a:solidFill>
                    <a:schemeClr val="bg1"/>
                  </a:solidFill>
                </a:ln>
                <a:solidFill>
                  <a:srgbClr val="990033"/>
                </a:solidFill>
                <a:latin typeface="Arial" charset="0"/>
              </a:rPr>
              <a:t> – вітчизні служить.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4400" b="1" dirty="0">
                <a:ln w="19050">
                  <a:solidFill>
                    <a:schemeClr val="bg1"/>
                  </a:solidFill>
                </a:ln>
                <a:solidFill>
                  <a:srgbClr val="990033"/>
                </a:solidFill>
                <a:latin typeface="Arial" charset="0"/>
              </a:rPr>
              <a:t>Рідна земля і в жмені мила.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7173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foto_kiev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0"/>
            <a:ext cx="8001024" cy="6858000"/>
          </a:xfrm>
          <a:effectLst>
            <a:softEdge rad="1125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2" y="214290"/>
            <a:ext cx="2643206" cy="725469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Київ</a:t>
            </a:r>
            <a:endParaRPr lang="ru-RU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2976" y="1196975"/>
            <a:ext cx="8001025" cy="4741863"/>
          </a:xfrm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Розташований </a:t>
            </a:r>
            <a:r>
              <a:rPr lang="uk-UA" sz="3600" b="1" dirty="0">
                <a:ln>
                  <a:solidFill>
                    <a:schemeClr val="bg1"/>
                  </a:solidFill>
                </a:ln>
              </a:rPr>
              <a:t>на півночі України, по обидва боки </a:t>
            </a: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Дніпра,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Площа – </a:t>
            </a:r>
            <a:r>
              <a:rPr lang="uk-UA" sz="3600" b="1" dirty="0">
                <a:ln>
                  <a:solidFill>
                    <a:schemeClr val="bg1"/>
                  </a:solidFill>
                </a:ln>
              </a:rPr>
              <a:t>827 кв. м</a:t>
            </a: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., 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Простягається з півночі на південь </a:t>
            </a:r>
            <a:r>
              <a:rPr lang="uk-UA" sz="3600" b="1" dirty="0">
                <a:ln>
                  <a:solidFill>
                    <a:schemeClr val="bg1"/>
                  </a:solidFill>
                </a:ln>
              </a:rPr>
              <a:t>на 42 км, а з заходу на схід на 43 </a:t>
            </a: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км,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Витягнутий </a:t>
            </a:r>
            <a:r>
              <a:rPr lang="uk-UA" sz="3600" b="1" dirty="0">
                <a:ln>
                  <a:solidFill>
                    <a:schemeClr val="bg1"/>
                  </a:solidFill>
                </a:ln>
              </a:rPr>
              <a:t>уздовж Дніпра більш як на 20 </a:t>
            </a: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км, </a:t>
            </a:r>
          </a:p>
          <a:p>
            <a:pPr>
              <a:lnSpc>
                <a:spcPct val="80000"/>
              </a:lnSpc>
              <a:defRPr/>
            </a:pP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Був </a:t>
            </a:r>
            <a:r>
              <a:rPr lang="uk-UA" sz="3600" b="1" dirty="0">
                <a:ln>
                  <a:solidFill>
                    <a:schemeClr val="bg1"/>
                  </a:solidFill>
                </a:ln>
              </a:rPr>
              <a:t>заснований понад півтори тисячі </a:t>
            </a:r>
            <a:r>
              <a:rPr lang="uk-UA" sz="3600" b="1" dirty="0" smtClean="0">
                <a:ln>
                  <a:solidFill>
                    <a:schemeClr val="bg1"/>
                  </a:solidFill>
                </a:ln>
              </a:rPr>
              <a:t>років.</a:t>
            </a:r>
            <a:endParaRPr lang="ru-RU" sz="36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197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-1"/>
            <a:ext cx="8072462" cy="683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2786058"/>
            <a:ext cx="7715304" cy="34901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uk-UA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Місто Київ – це столиця,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uk-UA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Древня і квітуча.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uk-UA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Він розкинувся велично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uk-UA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На Дніпрових кручах.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9220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9190" y="214290"/>
            <a:ext cx="4071966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uk-UA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charset="0"/>
              </a:rPr>
              <a:t>Столиця України –</a:t>
            </a:r>
            <a:br>
              <a:rPr lang="uk-UA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charset="0"/>
              </a:rPr>
            </a:br>
            <a:r>
              <a:rPr lang="uk-UA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charset="0"/>
              </a:rPr>
              <a:t> місто Київ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23112_Ec696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3"/>
          <a:stretch>
            <a:fillRect/>
          </a:stretch>
        </p:blipFill>
        <p:spPr bwMode="auto">
          <a:xfrm>
            <a:off x="-9525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85728"/>
            <a:ext cx="8786874" cy="1857388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Найбільша річка України – Дніпро</a:t>
            </a:r>
            <a:r>
              <a:rPr lang="uk-UA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uk-UA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</a:b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26" y="2071678"/>
            <a:ext cx="8786874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uk-UA" sz="4400" b="1" dirty="0">
                <a:latin typeface="Arial" charset="0"/>
              </a:rPr>
              <a:t> </a:t>
            </a:r>
            <a:r>
              <a:rPr lang="uk-UA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charset="0"/>
              </a:rPr>
              <a:t>Протікає через усю Україну, гордість, слава України.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uk-UA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charset="0"/>
              </a:rPr>
              <a:t> Загальна довжина – 2201 км, територією України тече 981 км.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uk-UA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charset="0"/>
              </a:rPr>
              <a:t> Впадає в Чорне море. 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1538" y="0"/>
            <a:ext cx="785818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uk-UA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charset="0"/>
              </a:rPr>
              <a:t>Україна – незалежна держава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Arial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214438" y="1785938"/>
            <a:ext cx="7929562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4000" b="1"/>
              <a:t>Держава – це дім, у якому живе народ.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4000" b="1"/>
              <a:t>24 серпня 1991 року прийнято Акт проголошення  незалежності України,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4000" b="1"/>
              <a:t>за яким Україна є самостійною демократичною державою.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5" descr="1264157801_sobor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285720" y="285728"/>
          <a:ext cx="857256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889</Words>
  <Application>Microsoft Office PowerPoint</Application>
  <PresentationFormat>Экран (4:3)</PresentationFormat>
  <Paragraphs>173</Paragraphs>
  <Slides>29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Оформление по умолчанию</vt:lpstr>
      <vt:lpstr>Мій сонячний дім – моя Україна 2 клас</vt:lpstr>
      <vt:lpstr>Україна</vt:lpstr>
      <vt:lpstr>Незакінчене речення…</vt:lpstr>
      <vt:lpstr>Прислів'я та приказки</vt:lpstr>
      <vt:lpstr>Київ</vt:lpstr>
      <vt:lpstr>Презентация PowerPoint</vt:lpstr>
      <vt:lpstr>Найбільша річка України – Дніпро </vt:lpstr>
      <vt:lpstr>Презентация PowerPoint</vt:lpstr>
      <vt:lpstr>Презентация PowerPoint</vt:lpstr>
      <vt:lpstr>Державний прапор України</vt:lpstr>
      <vt:lpstr>Наш прапор</vt:lpstr>
      <vt:lpstr>Гронування      “Кольори прапора”</vt:lpstr>
      <vt:lpstr>Презентация PowerPoint</vt:lpstr>
      <vt:lpstr>Державний Герб України</vt:lpstr>
      <vt:lpstr>Герб</vt:lpstr>
      <vt:lpstr>Державний гімн України</vt:lpstr>
      <vt:lpstr>Презентация PowerPoint</vt:lpstr>
      <vt:lpstr>Державний Гімн</vt:lpstr>
      <vt:lpstr>Конституція України</vt:lpstr>
      <vt:lpstr>Прислів'я про державні символи України</vt:lpstr>
      <vt:lpstr>Презентация PowerPoint</vt:lpstr>
      <vt:lpstr>Народні символи  України  Рослинні символи</vt:lpstr>
      <vt:lpstr>Тваринні  символи</vt:lpstr>
      <vt:lpstr>Український національний одяг</vt:lpstr>
      <vt:lpstr>      Імена славних звитяжців – героїв, які віддали своє життя за щастя народу України</vt:lpstr>
      <vt:lpstr>Діячі науки, культури і мистецтва, які звеличали нашу державу своїм талантом</vt:lpstr>
      <vt:lpstr>     Видатні спортсмени, які своїми рекордами прославили Україну</vt:lpstr>
      <vt:lpstr>“Розсипанка” Горобчики тут побували, Дзьобиками літери поскидали. Потрібні букви в ряд складеш –  про Україну вірш знайдеш.</vt:lpstr>
      <vt:lpstr>Аукціон слів (дібрати ознаки)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сонячний дім – моя Україна 2 клас</dc:title>
  <dc:creator>XTreme</dc:creator>
  <cp:lastModifiedBy>Admin</cp:lastModifiedBy>
  <cp:revision>24</cp:revision>
  <dcterms:created xsi:type="dcterms:W3CDTF">2011-08-10T11:34:09Z</dcterms:created>
  <dcterms:modified xsi:type="dcterms:W3CDTF">2015-08-06T15:34:24Z</dcterms:modified>
</cp:coreProperties>
</file>